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1.xml" ContentType="application/vnd.openxmlformats-officedocument.drawingml.diagramData+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ppt/diagrams/layout11.xml" ContentType="application/vnd.openxmlformats-officedocument.drawingml.diagram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8" r:id="rId3"/>
    <p:sldId id="259" r:id="rId4"/>
    <p:sldId id="260" r:id="rId5"/>
    <p:sldId id="261" r:id="rId6"/>
    <p:sldId id="262" r:id="rId7"/>
    <p:sldId id="264" r:id="rId8"/>
    <p:sldId id="265" r:id="rId9"/>
    <p:sldId id="266" r:id="rId10"/>
    <p:sldId id="267" r:id="rId11"/>
    <p:sldId id="268" r:id="rId12"/>
    <p:sldId id="269" r:id="rId13"/>
    <p:sldId id="270" r:id="rId14"/>
    <p:sldId id="272" r:id="rId15"/>
    <p:sldId id="273" r:id="rId16"/>
    <p:sldId id="274" r:id="rId17"/>
    <p:sldId id="275" r:id="rId18"/>
    <p:sldId id="276" r:id="rId19"/>
    <p:sldId id="277" r:id="rId20"/>
    <p:sldId id="27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1219" autoAdjust="0"/>
  </p:normalViewPr>
  <p:slideViewPr>
    <p:cSldViewPr>
      <p:cViewPr varScale="1">
        <p:scale>
          <a:sx n="66" d="100"/>
          <a:sy n="66" d="100"/>
        </p:scale>
        <p:origin x="-149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73503F-CBEA-4AE6-A1FF-0714BF517B65}"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en-US"/>
        </a:p>
      </dgm:t>
    </dgm:pt>
    <dgm:pt modelId="{A76A748D-546E-46E7-9099-1FEC2180B70F}">
      <dgm:prSet phldrT="[Text]"/>
      <dgm:spPr/>
      <dgm:t>
        <a:bodyPr/>
        <a:lstStyle/>
        <a:p>
          <a:r>
            <a:rPr lang="en-US" dirty="0" smtClean="0"/>
            <a:t>Specialized  intellectuals (scientists</a:t>
          </a:r>
          <a:r>
            <a:rPr lang="en-US" smtClean="0"/>
            <a:t>, technicians)</a:t>
          </a:r>
          <a:endParaRPr lang="en-US" dirty="0"/>
        </a:p>
      </dgm:t>
    </dgm:pt>
    <dgm:pt modelId="{E2A01779-DD62-4B1F-B778-182F6ACE95F0}" type="parTrans" cxnId="{F140BB27-0449-4A6D-94E6-6EBB14CAE79C}">
      <dgm:prSet/>
      <dgm:spPr/>
      <dgm:t>
        <a:bodyPr/>
        <a:lstStyle/>
        <a:p>
          <a:endParaRPr lang="en-US"/>
        </a:p>
      </dgm:t>
    </dgm:pt>
    <dgm:pt modelId="{A672FA4A-D38E-464E-A7FE-285A9B939942}" type="sibTrans" cxnId="{F140BB27-0449-4A6D-94E6-6EBB14CAE79C}">
      <dgm:prSet/>
      <dgm:spPr/>
      <dgm:t>
        <a:bodyPr/>
        <a:lstStyle/>
        <a:p>
          <a:endParaRPr lang="en-US"/>
        </a:p>
      </dgm:t>
    </dgm:pt>
    <dgm:pt modelId="{09A948A7-7BC2-4697-AAFA-7F63EC956F8B}">
      <dgm:prSet phldrT="[Text]"/>
      <dgm:spPr/>
      <dgm:t>
        <a:bodyPr/>
        <a:lstStyle/>
        <a:p>
          <a:r>
            <a:rPr lang="en-US" dirty="0" smtClean="0"/>
            <a:t>Basic education for</a:t>
          </a:r>
          <a:endParaRPr lang="en-US" dirty="0"/>
        </a:p>
      </dgm:t>
    </dgm:pt>
    <dgm:pt modelId="{3B044AD2-B156-4AEC-A98A-B885B06A9BF8}" type="parTrans" cxnId="{CAF799B0-915C-4070-9427-9EB3E39AE82A}">
      <dgm:prSet/>
      <dgm:spPr/>
      <dgm:t>
        <a:bodyPr/>
        <a:lstStyle/>
        <a:p>
          <a:endParaRPr lang="en-US"/>
        </a:p>
      </dgm:t>
    </dgm:pt>
    <dgm:pt modelId="{2162C864-87BE-46BD-BF5E-26CF4C02496E}" type="sibTrans" cxnId="{CAF799B0-915C-4070-9427-9EB3E39AE82A}">
      <dgm:prSet/>
      <dgm:spPr/>
      <dgm:t>
        <a:bodyPr/>
        <a:lstStyle/>
        <a:p>
          <a:endParaRPr lang="en-US"/>
        </a:p>
      </dgm:t>
    </dgm:pt>
    <dgm:pt modelId="{CE5E851D-56AB-41D0-8D73-9BA1169EA28D}">
      <dgm:prSet phldrT="[Text]"/>
      <dgm:spPr/>
      <dgm:t>
        <a:bodyPr/>
        <a:lstStyle/>
        <a:p>
          <a:r>
            <a:rPr lang="en-US" dirty="0" smtClean="0"/>
            <a:t>Higher/technical education</a:t>
          </a:r>
          <a:endParaRPr lang="en-US" dirty="0"/>
        </a:p>
      </dgm:t>
    </dgm:pt>
    <dgm:pt modelId="{614C4EB4-6C20-491F-B8FD-A92EB7BF2A8E}" type="parTrans" cxnId="{5052D24F-3CD6-4FDA-A3BB-9FE3219C8B71}">
      <dgm:prSet/>
      <dgm:spPr/>
      <dgm:t>
        <a:bodyPr/>
        <a:lstStyle/>
        <a:p>
          <a:endParaRPr lang="en-US"/>
        </a:p>
      </dgm:t>
    </dgm:pt>
    <dgm:pt modelId="{79D989BC-4876-41BE-A824-CCECCF16BB2A}" type="sibTrans" cxnId="{5052D24F-3CD6-4FDA-A3BB-9FE3219C8B71}">
      <dgm:prSet/>
      <dgm:spPr/>
      <dgm:t>
        <a:bodyPr/>
        <a:lstStyle/>
        <a:p>
          <a:endParaRPr lang="en-US"/>
        </a:p>
      </dgm:t>
    </dgm:pt>
    <dgm:pt modelId="{C563993E-E784-49D9-90E3-76CC01361F25}">
      <dgm:prSet phldrT="[Text]"/>
      <dgm:spPr/>
      <dgm:t>
        <a:bodyPr/>
        <a:lstStyle/>
        <a:p>
          <a:r>
            <a:rPr lang="en-US" dirty="0" smtClean="0"/>
            <a:t> maximum population</a:t>
          </a:r>
          <a:endParaRPr lang="en-US" dirty="0"/>
        </a:p>
      </dgm:t>
    </dgm:pt>
    <dgm:pt modelId="{1EE0C169-D970-4000-BC26-6ADE657DE4F3}" type="parTrans" cxnId="{F28C52DE-246B-4025-A4DD-C3F37178A205}">
      <dgm:prSet/>
      <dgm:spPr/>
      <dgm:t>
        <a:bodyPr/>
        <a:lstStyle/>
        <a:p>
          <a:endParaRPr lang="en-US"/>
        </a:p>
      </dgm:t>
    </dgm:pt>
    <dgm:pt modelId="{9EAE3BA9-CBF0-436D-A457-4FBB6F271095}" type="sibTrans" cxnId="{F28C52DE-246B-4025-A4DD-C3F37178A205}">
      <dgm:prSet/>
      <dgm:spPr/>
      <dgm:t>
        <a:bodyPr/>
        <a:lstStyle/>
        <a:p>
          <a:endParaRPr lang="en-US"/>
        </a:p>
      </dgm:t>
    </dgm:pt>
    <dgm:pt modelId="{C0725AFC-2841-44CF-A102-64D5C8472916}" type="pres">
      <dgm:prSet presAssocID="{6573503F-CBEA-4AE6-A1FF-0714BF517B65}" presName="compositeShape" presStyleCnt="0">
        <dgm:presLayoutVars>
          <dgm:chMax val="9"/>
          <dgm:dir/>
          <dgm:resizeHandles val="exact"/>
        </dgm:presLayoutVars>
      </dgm:prSet>
      <dgm:spPr/>
      <dgm:t>
        <a:bodyPr/>
        <a:lstStyle/>
        <a:p>
          <a:endParaRPr lang="en-US"/>
        </a:p>
      </dgm:t>
    </dgm:pt>
    <dgm:pt modelId="{6D3AD954-B44C-4472-B198-450493D6C4F5}" type="pres">
      <dgm:prSet presAssocID="{6573503F-CBEA-4AE6-A1FF-0714BF517B65}" presName="triangle1" presStyleLbl="node1" presStyleIdx="0" presStyleCnt="4">
        <dgm:presLayoutVars>
          <dgm:bulletEnabled val="1"/>
        </dgm:presLayoutVars>
      </dgm:prSet>
      <dgm:spPr/>
      <dgm:t>
        <a:bodyPr/>
        <a:lstStyle/>
        <a:p>
          <a:endParaRPr lang="en-US"/>
        </a:p>
      </dgm:t>
    </dgm:pt>
    <dgm:pt modelId="{7C50EE28-961F-4D55-ABD7-B1AF2399DF06}" type="pres">
      <dgm:prSet presAssocID="{6573503F-CBEA-4AE6-A1FF-0714BF517B65}" presName="triangle2" presStyleLbl="node1" presStyleIdx="1" presStyleCnt="4">
        <dgm:presLayoutVars>
          <dgm:bulletEnabled val="1"/>
        </dgm:presLayoutVars>
      </dgm:prSet>
      <dgm:spPr/>
      <dgm:t>
        <a:bodyPr/>
        <a:lstStyle/>
        <a:p>
          <a:endParaRPr lang="en-US"/>
        </a:p>
      </dgm:t>
    </dgm:pt>
    <dgm:pt modelId="{6B3865E5-8A45-4C9F-BCD0-1B2EC8D223F3}" type="pres">
      <dgm:prSet presAssocID="{6573503F-CBEA-4AE6-A1FF-0714BF517B65}" presName="triangle3" presStyleLbl="node1" presStyleIdx="2" presStyleCnt="4">
        <dgm:presLayoutVars>
          <dgm:bulletEnabled val="1"/>
        </dgm:presLayoutVars>
      </dgm:prSet>
      <dgm:spPr/>
      <dgm:t>
        <a:bodyPr/>
        <a:lstStyle/>
        <a:p>
          <a:endParaRPr lang="en-US"/>
        </a:p>
      </dgm:t>
    </dgm:pt>
    <dgm:pt modelId="{B1BEE1F7-8CB1-427E-A87B-27B6792B7E01}" type="pres">
      <dgm:prSet presAssocID="{6573503F-CBEA-4AE6-A1FF-0714BF517B65}" presName="triangle4" presStyleLbl="node1" presStyleIdx="3" presStyleCnt="4">
        <dgm:presLayoutVars>
          <dgm:bulletEnabled val="1"/>
        </dgm:presLayoutVars>
      </dgm:prSet>
      <dgm:spPr/>
      <dgm:t>
        <a:bodyPr/>
        <a:lstStyle/>
        <a:p>
          <a:endParaRPr lang="en-US"/>
        </a:p>
      </dgm:t>
    </dgm:pt>
  </dgm:ptLst>
  <dgm:cxnLst>
    <dgm:cxn modelId="{F140BB27-0449-4A6D-94E6-6EBB14CAE79C}" srcId="{6573503F-CBEA-4AE6-A1FF-0714BF517B65}" destId="{A76A748D-546E-46E7-9099-1FEC2180B70F}" srcOrd="0" destOrd="0" parTransId="{E2A01779-DD62-4B1F-B778-182F6ACE95F0}" sibTransId="{A672FA4A-D38E-464E-A7FE-285A9B939942}"/>
    <dgm:cxn modelId="{7B557E5C-FBC3-4EBB-9BB6-EEAD56EA4BA5}" type="presOf" srcId="{A76A748D-546E-46E7-9099-1FEC2180B70F}" destId="{6D3AD954-B44C-4472-B198-450493D6C4F5}" srcOrd="0" destOrd="0" presId="urn:microsoft.com/office/officeart/2005/8/layout/pyramid4"/>
    <dgm:cxn modelId="{7FE216C8-DE0E-42FF-81C1-61233C58AC39}" type="presOf" srcId="{6573503F-CBEA-4AE6-A1FF-0714BF517B65}" destId="{C0725AFC-2841-44CF-A102-64D5C8472916}" srcOrd="0" destOrd="0" presId="urn:microsoft.com/office/officeart/2005/8/layout/pyramid4"/>
    <dgm:cxn modelId="{F28C52DE-246B-4025-A4DD-C3F37178A205}" srcId="{6573503F-CBEA-4AE6-A1FF-0714BF517B65}" destId="{C563993E-E784-49D9-90E3-76CC01361F25}" srcOrd="3" destOrd="0" parTransId="{1EE0C169-D970-4000-BC26-6ADE657DE4F3}" sibTransId="{9EAE3BA9-CBF0-436D-A457-4FBB6F271095}"/>
    <dgm:cxn modelId="{CAF799B0-915C-4070-9427-9EB3E39AE82A}" srcId="{6573503F-CBEA-4AE6-A1FF-0714BF517B65}" destId="{09A948A7-7BC2-4697-AAFA-7F63EC956F8B}" srcOrd="1" destOrd="0" parTransId="{3B044AD2-B156-4AEC-A98A-B885B06A9BF8}" sibTransId="{2162C864-87BE-46BD-BF5E-26CF4C02496E}"/>
    <dgm:cxn modelId="{7FF91B1F-D01F-4311-A74F-B1B7E41E9DA8}" type="presOf" srcId="{C563993E-E784-49D9-90E3-76CC01361F25}" destId="{B1BEE1F7-8CB1-427E-A87B-27B6792B7E01}" srcOrd="0" destOrd="0" presId="urn:microsoft.com/office/officeart/2005/8/layout/pyramid4"/>
    <dgm:cxn modelId="{81CA3FB3-2973-44AA-9599-200C5BFCDCC4}" type="presOf" srcId="{09A948A7-7BC2-4697-AAFA-7F63EC956F8B}" destId="{7C50EE28-961F-4D55-ABD7-B1AF2399DF06}" srcOrd="0" destOrd="0" presId="urn:microsoft.com/office/officeart/2005/8/layout/pyramid4"/>
    <dgm:cxn modelId="{3F91C57A-577C-4B30-AA8B-540A9C5604C8}" type="presOf" srcId="{CE5E851D-56AB-41D0-8D73-9BA1169EA28D}" destId="{6B3865E5-8A45-4C9F-BCD0-1B2EC8D223F3}" srcOrd="0" destOrd="0" presId="urn:microsoft.com/office/officeart/2005/8/layout/pyramid4"/>
    <dgm:cxn modelId="{5052D24F-3CD6-4FDA-A3BB-9FE3219C8B71}" srcId="{6573503F-CBEA-4AE6-A1FF-0714BF517B65}" destId="{CE5E851D-56AB-41D0-8D73-9BA1169EA28D}" srcOrd="2" destOrd="0" parTransId="{614C4EB4-6C20-491F-B8FD-A92EB7BF2A8E}" sibTransId="{79D989BC-4876-41BE-A824-CCECCF16BB2A}"/>
    <dgm:cxn modelId="{8833B99B-C776-4C71-8765-E19FD14633A2}" type="presParOf" srcId="{C0725AFC-2841-44CF-A102-64D5C8472916}" destId="{6D3AD954-B44C-4472-B198-450493D6C4F5}" srcOrd="0" destOrd="0" presId="urn:microsoft.com/office/officeart/2005/8/layout/pyramid4"/>
    <dgm:cxn modelId="{ABB8E9D7-CA14-4EB1-A7E6-0D074A150582}" type="presParOf" srcId="{C0725AFC-2841-44CF-A102-64D5C8472916}" destId="{7C50EE28-961F-4D55-ABD7-B1AF2399DF06}" srcOrd="1" destOrd="0" presId="urn:microsoft.com/office/officeart/2005/8/layout/pyramid4"/>
    <dgm:cxn modelId="{D5D37F2A-B887-4AF0-BD8C-E8B83A45A97E}" type="presParOf" srcId="{C0725AFC-2841-44CF-A102-64D5C8472916}" destId="{6B3865E5-8A45-4C9F-BCD0-1B2EC8D223F3}" srcOrd="2" destOrd="0" presId="urn:microsoft.com/office/officeart/2005/8/layout/pyramid4"/>
    <dgm:cxn modelId="{FD6BFE91-DAB2-494A-AE4C-AA521EF61A95}" type="presParOf" srcId="{C0725AFC-2841-44CF-A102-64D5C8472916}" destId="{B1BEE1F7-8CB1-427E-A87B-27B6792B7E01}" srcOrd="3" destOrd="0" presId="urn:microsoft.com/office/officeart/2005/8/layout/pyramid4"/>
  </dgm:cxnLst>
  <dgm:bg/>
  <dgm:whole/>
</dgm:dataModel>
</file>

<file path=ppt/diagrams/data10.xml><?xml version="1.0" encoding="utf-8"?>
<dgm:dataModel xmlns:dgm="http://schemas.openxmlformats.org/drawingml/2006/diagram" xmlns:a="http://schemas.openxmlformats.org/drawingml/2006/main">
  <dgm:ptLst>
    <dgm:pt modelId="{4B550B1B-5DCC-4B7D-A27A-7AE2C816D9FB}"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C0616DA7-474C-4D5A-AFF7-154793C9BB2C}">
      <dgm:prSet phldrT="[Text]"/>
      <dgm:spPr/>
      <dgm:t>
        <a:bodyPr/>
        <a:lstStyle/>
        <a:p>
          <a:r>
            <a:rPr lang="en-US" dirty="0" smtClean="0"/>
            <a:t>Political society</a:t>
          </a:r>
          <a:endParaRPr lang="en-US" dirty="0"/>
        </a:p>
      </dgm:t>
    </dgm:pt>
    <dgm:pt modelId="{2209A4B5-6D4D-4261-A5D3-E7996FD22BFF}" type="parTrans" cxnId="{F84C628A-E4FB-47C6-A86E-A22CCAEB0275}">
      <dgm:prSet/>
      <dgm:spPr/>
      <dgm:t>
        <a:bodyPr/>
        <a:lstStyle/>
        <a:p>
          <a:endParaRPr lang="en-US"/>
        </a:p>
      </dgm:t>
    </dgm:pt>
    <dgm:pt modelId="{DD8A8601-2E26-4CB0-916B-BC41D9E9635D}" type="sibTrans" cxnId="{F84C628A-E4FB-47C6-A86E-A22CCAEB0275}">
      <dgm:prSet/>
      <dgm:spPr/>
      <dgm:t>
        <a:bodyPr/>
        <a:lstStyle/>
        <a:p>
          <a:endParaRPr lang="en-US"/>
        </a:p>
      </dgm:t>
    </dgm:pt>
    <dgm:pt modelId="{D6570A31-63C0-4157-98A7-89937C7B8569}">
      <dgm:prSet phldrT="[Text]"/>
      <dgm:spPr/>
      <dgm:t>
        <a:bodyPr/>
        <a:lstStyle/>
        <a:p>
          <a:r>
            <a:rPr lang="en-US" dirty="0" smtClean="0"/>
            <a:t>Civil society</a:t>
          </a:r>
          <a:endParaRPr lang="en-US" dirty="0"/>
        </a:p>
      </dgm:t>
    </dgm:pt>
    <dgm:pt modelId="{0C86DF52-C726-488B-A7FC-2EAC1CFD5DCB}" type="parTrans" cxnId="{9889FC7C-A790-4781-9E4C-D8F761AD4A94}">
      <dgm:prSet/>
      <dgm:spPr/>
      <dgm:t>
        <a:bodyPr/>
        <a:lstStyle/>
        <a:p>
          <a:endParaRPr lang="en-US"/>
        </a:p>
      </dgm:t>
    </dgm:pt>
    <dgm:pt modelId="{BF3AD99E-5A34-458F-AF6E-F21518E04FBE}" type="sibTrans" cxnId="{9889FC7C-A790-4781-9E4C-D8F761AD4A94}">
      <dgm:prSet/>
      <dgm:spPr/>
      <dgm:t>
        <a:bodyPr/>
        <a:lstStyle/>
        <a:p>
          <a:endParaRPr lang="en-US"/>
        </a:p>
      </dgm:t>
    </dgm:pt>
    <dgm:pt modelId="{B9AF3223-3060-428A-8A75-863005D82B68}" type="pres">
      <dgm:prSet presAssocID="{4B550B1B-5DCC-4B7D-A27A-7AE2C816D9FB}" presName="diagram" presStyleCnt="0">
        <dgm:presLayoutVars>
          <dgm:dir/>
          <dgm:resizeHandles val="exact"/>
        </dgm:presLayoutVars>
      </dgm:prSet>
      <dgm:spPr/>
      <dgm:t>
        <a:bodyPr/>
        <a:lstStyle/>
        <a:p>
          <a:endParaRPr lang="en-US"/>
        </a:p>
      </dgm:t>
    </dgm:pt>
    <dgm:pt modelId="{031FE2A4-0BF8-4704-97C1-FBE1EAEFCE37}" type="pres">
      <dgm:prSet presAssocID="{C0616DA7-474C-4D5A-AFF7-154793C9BB2C}" presName="arrow" presStyleLbl="node1" presStyleIdx="0" presStyleCnt="2" custRadScaleRad="100054" custRadScaleInc="9">
        <dgm:presLayoutVars>
          <dgm:bulletEnabled val="1"/>
        </dgm:presLayoutVars>
      </dgm:prSet>
      <dgm:spPr/>
      <dgm:t>
        <a:bodyPr/>
        <a:lstStyle/>
        <a:p>
          <a:endParaRPr lang="en-US"/>
        </a:p>
      </dgm:t>
    </dgm:pt>
    <dgm:pt modelId="{A3DB607B-3480-4068-A529-4763E7E525C0}" type="pres">
      <dgm:prSet presAssocID="{D6570A31-63C0-4157-98A7-89937C7B8569}" presName="arrow" presStyleLbl="node1" presStyleIdx="1" presStyleCnt="2">
        <dgm:presLayoutVars>
          <dgm:bulletEnabled val="1"/>
        </dgm:presLayoutVars>
      </dgm:prSet>
      <dgm:spPr/>
      <dgm:t>
        <a:bodyPr/>
        <a:lstStyle/>
        <a:p>
          <a:endParaRPr lang="en-US"/>
        </a:p>
      </dgm:t>
    </dgm:pt>
  </dgm:ptLst>
  <dgm:cxnLst>
    <dgm:cxn modelId="{10B13878-26BD-4C69-94CD-65C7FCA0BD76}" type="presOf" srcId="{4B550B1B-5DCC-4B7D-A27A-7AE2C816D9FB}" destId="{B9AF3223-3060-428A-8A75-863005D82B68}" srcOrd="0" destOrd="0" presId="urn:microsoft.com/office/officeart/2005/8/layout/arrow5"/>
    <dgm:cxn modelId="{A8542D42-4FAD-48F1-986B-A2562B63B565}" type="presOf" srcId="{D6570A31-63C0-4157-98A7-89937C7B8569}" destId="{A3DB607B-3480-4068-A529-4763E7E525C0}" srcOrd="0" destOrd="0" presId="urn:microsoft.com/office/officeart/2005/8/layout/arrow5"/>
    <dgm:cxn modelId="{9E75AEE5-5ABD-4B4C-8B14-52D9EB62F3B7}" type="presOf" srcId="{C0616DA7-474C-4D5A-AFF7-154793C9BB2C}" destId="{031FE2A4-0BF8-4704-97C1-FBE1EAEFCE37}" srcOrd="0" destOrd="0" presId="urn:microsoft.com/office/officeart/2005/8/layout/arrow5"/>
    <dgm:cxn modelId="{9889FC7C-A790-4781-9E4C-D8F761AD4A94}" srcId="{4B550B1B-5DCC-4B7D-A27A-7AE2C816D9FB}" destId="{D6570A31-63C0-4157-98A7-89937C7B8569}" srcOrd="1" destOrd="0" parTransId="{0C86DF52-C726-488B-A7FC-2EAC1CFD5DCB}" sibTransId="{BF3AD99E-5A34-458F-AF6E-F21518E04FBE}"/>
    <dgm:cxn modelId="{F84C628A-E4FB-47C6-A86E-A22CCAEB0275}" srcId="{4B550B1B-5DCC-4B7D-A27A-7AE2C816D9FB}" destId="{C0616DA7-474C-4D5A-AFF7-154793C9BB2C}" srcOrd="0" destOrd="0" parTransId="{2209A4B5-6D4D-4261-A5D3-E7996FD22BFF}" sibTransId="{DD8A8601-2E26-4CB0-916B-BC41D9E9635D}"/>
    <dgm:cxn modelId="{7AC74F7C-9D39-4DA1-95E6-682CE06B05B9}" type="presParOf" srcId="{B9AF3223-3060-428A-8A75-863005D82B68}" destId="{031FE2A4-0BF8-4704-97C1-FBE1EAEFCE37}" srcOrd="0" destOrd="0" presId="urn:microsoft.com/office/officeart/2005/8/layout/arrow5"/>
    <dgm:cxn modelId="{F20E894E-2777-4435-AF13-001763FED5FD}" type="presParOf" srcId="{B9AF3223-3060-428A-8A75-863005D82B68}" destId="{A3DB607B-3480-4068-A529-4763E7E525C0}" srcOrd="1" destOrd="0" presId="urn:microsoft.com/office/officeart/2005/8/layout/arrow5"/>
  </dgm:cxnLst>
  <dgm:bg/>
  <dgm:whole/>
</dgm:dataModel>
</file>

<file path=ppt/diagrams/data11.xml><?xml version="1.0" encoding="utf-8"?>
<dgm:dataModel xmlns:dgm="http://schemas.openxmlformats.org/drawingml/2006/diagram" xmlns:a="http://schemas.openxmlformats.org/drawingml/2006/main">
  <dgm:ptLst>
    <dgm:pt modelId="{3C6C995E-FABD-4AFD-8346-519656BBC558}" type="doc">
      <dgm:prSet loTypeId="urn:microsoft.com/office/officeart/2005/8/layout/funnel1" loCatId="relationship" qsTypeId="urn:microsoft.com/office/officeart/2005/8/quickstyle/simple1" qsCatId="simple" csTypeId="urn:microsoft.com/office/officeart/2005/8/colors/accent0_3" csCatId="mainScheme" phldr="1"/>
      <dgm:spPr/>
      <dgm:t>
        <a:bodyPr/>
        <a:lstStyle/>
        <a:p>
          <a:endParaRPr lang="en-US"/>
        </a:p>
      </dgm:t>
    </dgm:pt>
    <dgm:pt modelId="{B1A40217-3828-477C-A29C-EBC0A865479D}">
      <dgm:prSet phldrT="[Text]"/>
      <dgm:spPr/>
      <dgm:t>
        <a:bodyPr/>
        <a:lstStyle/>
        <a:p>
          <a:r>
            <a:rPr lang="en-US" dirty="0" smtClean="0"/>
            <a:t>Judiciary</a:t>
          </a:r>
          <a:endParaRPr lang="en-US" dirty="0"/>
        </a:p>
      </dgm:t>
    </dgm:pt>
    <dgm:pt modelId="{DB0BA2DA-8C6F-4A3B-8035-B5F98FE6D8D6}" type="parTrans" cxnId="{45BD395A-89CF-4A51-A9A1-06AD5F7C5E98}">
      <dgm:prSet/>
      <dgm:spPr/>
      <dgm:t>
        <a:bodyPr/>
        <a:lstStyle/>
        <a:p>
          <a:endParaRPr lang="en-US"/>
        </a:p>
      </dgm:t>
    </dgm:pt>
    <dgm:pt modelId="{0459F46C-A7D8-4E6A-8FF7-5BDC733EFD25}" type="sibTrans" cxnId="{45BD395A-89CF-4A51-A9A1-06AD5F7C5E98}">
      <dgm:prSet/>
      <dgm:spPr/>
      <dgm:t>
        <a:bodyPr/>
        <a:lstStyle/>
        <a:p>
          <a:endParaRPr lang="en-US"/>
        </a:p>
      </dgm:t>
    </dgm:pt>
    <dgm:pt modelId="{C5ECA845-7188-45AA-B44E-1069D860B677}">
      <dgm:prSet phldrT="[Text]"/>
      <dgm:spPr/>
      <dgm:t>
        <a:bodyPr/>
        <a:lstStyle/>
        <a:p>
          <a:r>
            <a:rPr lang="en-US" dirty="0" smtClean="0"/>
            <a:t>Legislature</a:t>
          </a:r>
          <a:endParaRPr lang="en-US" dirty="0"/>
        </a:p>
      </dgm:t>
    </dgm:pt>
    <dgm:pt modelId="{F41917BD-818B-4CB1-B5CE-CB368EE35AC5}" type="parTrans" cxnId="{818FEB67-AF88-4D2A-980E-548F1B851B6C}">
      <dgm:prSet/>
      <dgm:spPr/>
      <dgm:t>
        <a:bodyPr/>
        <a:lstStyle/>
        <a:p>
          <a:endParaRPr lang="en-US"/>
        </a:p>
      </dgm:t>
    </dgm:pt>
    <dgm:pt modelId="{11BD789A-FF51-4252-9CBE-96A3E448C295}" type="sibTrans" cxnId="{818FEB67-AF88-4D2A-980E-548F1B851B6C}">
      <dgm:prSet/>
      <dgm:spPr/>
      <dgm:t>
        <a:bodyPr/>
        <a:lstStyle/>
        <a:p>
          <a:endParaRPr lang="en-US"/>
        </a:p>
      </dgm:t>
    </dgm:pt>
    <dgm:pt modelId="{78C0EFA5-BF02-4975-9A00-36FA6B637BBD}">
      <dgm:prSet phldrT="[Text]"/>
      <dgm:spPr/>
      <dgm:t>
        <a:bodyPr/>
        <a:lstStyle/>
        <a:p>
          <a:r>
            <a:rPr lang="en-US" dirty="0" smtClean="0"/>
            <a:t>Executive</a:t>
          </a:r>
          <a:endParaRPr lang="en-US" dirty="0"/>
        </a:p>
      </dgm:t>
    </dgm:pt>
    <dgm:pt modelId="{41CA113D-278A-4DF4-BB08-430D779FE741}" type="parTrans" cxnId="{547DBD65-AF7C-4E76-A264-343FBF439486}">
      <dgm:prSet/>
      <dgm:spPr/>
      <dgm:t>
        <a:bodyPr/>
        <a:lstStyle/>
        <a:p>
          <a:endParaRPr lang="en-US"/>
        </a:p>
      </dgm:t>
    </dgm:pt>
    <dgm:pt modelId="{0C2A4A90-0072-4DE5-9A89-F0615FDAF275}" type="sibTrans" cxnId="{547DBD65-AF7C-4E76-A264-343FBF439486}">
      <dgm:prSet/>
      <dgm:spPr/>
      <dgm:t>
        <a:bodyPr/>
        <a:lstStyle/>
        <a:p>
          <a:endParaRPr lang="en-US"/>
        </a:p>
      </dgm:t>
    </dgm:pt>
    <dgm:pt modelId="{25EC21F8-0507-4FB5-8EDD-696FED621A36}">
      <dgm:prSet phldrT="[Text]"/>
      <dgm:spPr/>
      <dgm:t>
        <a:bodyPr/>
        <a:lstStyle/>
        <a:p>
          <a:r>
            <a:rPr lang="en-US" dirty="0" smtClean="0"/>
            <a:t>Separation of powers (of the dominant class)</a:t>
          </a:r>
          <a:endParaRPr lang="en-US" dirty="0"/>
        </a:p>
      </dgm:t>
    </dgm:pt>
    <dgm:pt modelId="{0440C6A5-296B-47CF-BA1F-1B57C5B26B68}" type="parTrans" cxnId="{66E91F1B-043D-4F96-A8B0-43DC85D8723C}">
      <dgm:prSet/>
      <dgm:spPr/>
      <dgm:t>
        <a:bodyPr/>
        <a:lstStyle/>
        <a:p>
          <a:endParaRPr lang="en-US"/>
        </a:p>
      </dgm:t>
    </dgm:pt>
    <dgm:pt modelId="{A570BB83-DA5B-4280-8363-53131C912339}" type="sibTrans" cxnId="{66E91F1B-043D-4F96-A8B0-43DC85D8723C}">
      <dgm:prSet/>
      <dgm:spPr/>
      <dgm:t>
        <a:bodyPr/>
        <a:lstStyle/>
        <a:p>
          <a:endParaRPr lang="en-US"/>
        </a:p>
      </dgm:t>
    </dgm:pt>
    <dgm:pt modelId="{8510CD11-8AA4-4E8C-8F1C-E49D98231CD6}" type="pres">
      <dgm:prSet presAssocID="{3C6C995E-FABD-4AFD-8346-519656BBC558}" presName="Name0" presStyleCnt="0">
        <dgm:presLayoutVars>
          <dgm:chMax val="4"/>
          <dgm:resizeHandles val="exact"/>
        </dgm:presLayoutVars>
      </dgm:prSet>
      <dgm:spPr/>
      <dgm:t>
        <a:bodyPr/>
        <a:lstStyle/>
        <a:p>
          <a:endParaRPr lang="en-US"/>
        </a:p>
      </dgm:t>
    </dgm:pt>
    <dgm:pt modelId="{43D9CC3D-5434-45E7-93A3-50372AFD6E6B}" type="pres">
      <dgm:prSet presAssocID="{3C6C995E-FABD-4AFD-8346-519656BBC558}" presName="ellipse" presStyleLbl="trBgShp" presStyleIdx="0" presStyleCnt="1"/>
      <dgm:spPr/>
    </dgm:pt>
    <dgm:pt modelId="{817D08CA-AB60-4688-B16F-4BACDFD99093}" type="pres">
      <dgm:prSet presAssocID="{3C6C995E-FABD-4AFD-8346-519656BBC558}" presName="arrow1" presStyleLbl="fgShp" presStyleIdx="0" presStyleCnt="1"/>
      <dgm:spPr/>
    </dgm:pt>
    <dgm:pt modelId="{DE384481-7026-4158-B4AF-43698E1E523F}" type="pres">
      <dgm:prSet presAssocID="{3C6C995E-FABD-4AFD-8346-519656BBC558}" presName="rectangle" presStyleLbl="revTx" presStyleIdx="0" presStyleCnt="1">
        <dgm:presLayoutVars>
          <dgm:bulletEnabled val="1"/>
        </dgm:presLayoutVars>
      </dgm:prSet>
      <dgm:spPr/>
      <dgm:t>
        <a:bodyPr/>
        <a:lstStyle/>
        <a:p>
          <a:endParaRPr lang="en-US"/>
        </a:p>
      </dgm:t>
    </dgm:pt>
    <dgm:pt modelId="{4ADE64A1-869F-4A31-9528-37B4ED64273A}" type="pres">
      <dgm:prSet presAssocID="{C5ECA845-7188-45AA-B44E-1069D860B677}" presName="item1" presStyleLbl="node1" presStyleIdx="0" presStyleCnt="3" custLinFactNeighborX="66222" custLinFactNeighborY="27200">
        <dgm:presLayoutVars>
          <dgm:bulletEnabled val="1"/>
        </dgm:presLayoutVars>
      </dgm:prSet>
      <dgm:spPr/>
      <dgm:t>
        <a:bodyPr/>
        <a:lstStyle/>
        <a:p>
          <a:endParaRPr lang="en-US"/>
        </a:p>
      </dgm:t>
    </dgm:pt>
    <dgm:pt modelId="{3FEBD223-9896-41B5-93B7-2A954598E675}" type="pres">
      <dgm:prSet presAssocID="{78C0EFA5-BF02-4975-9A00-36FA6B637BBD}" presName="item2" presStyleLbl="node1" presStyleIdx="1" presStyleCnt="3" custLinFactY="2222" custLinFactNeighborX="-15556" custLinFactNeighborY="100000">
        <dgm:presLayoutVars>
          <dgm:bulletEnabled val="1"/>
        </dgm:presLayoutVars>
      </dgm:prSet>
      <dgm:spPr/>
      <dgm:t>
        <a:bodyPr/>
        <a:lstStyle/>
        <a:p>
          <a:endParaRPr lang="en-US"/>
        </a:p>
      </dgm:t>
    </dgm:pt>
    <dgm:pt modelId="{58FA4D62-FC74-4A57-A6A1-BF0992535235}" type="pres">
      <dgm:prSet presAssocID="{25EC21F8-0507-4FB5-8EDD-696FED621A36}" presName="item3" presStyleLbl="node1" presStyleIdx="2" presStyleCnt="3" custLinFactNeighborX="-31111" custLinFactNeighborY="53067">
        <dgm:presLayoutVars>
          <dgm:bulletEnabled val="1"/>
        </dgm:presLayoutVars>
      </dgm:prSet>
      <dgm:spPr/>
      <dgm:t>
        <a:bodyPr/>
        <a:lstStyle/>
        <a:p>
          <a:endParaRPr lang="en-US"/>
        </a:p>
      </dgm:t>
    </dgm:pt>
    <dgm:pt modelId="{06776101-DC74-4A4C-8C25-81BEBD0718CC}" type="pres">
      <dgm:prSet presAssocID="{3C6C995E-FABD-4AFD-8346-519656BBC558}" presName="funnel" presStyleLbl="trAlignAcc1" presStyleIdx="0" presStyleCnt="1" custAng="10800000" custLinFactNeighborX="-1429" custLinFactNeighborY="0"/>
      <dgm:spPr/>
    </dgm:pt>
  </dgm:ptLst>
  <dgm:cxnLst>
    <dgm:cxn modelId="{7894FBDD-21EE-4E1B-ADD4-B223E0E27C0E}" type="presOf" srcId="{B1A40217-3828-477C-A29C-EBC0A865479D}" destId="{58FA4D62-FC74-4A57-A6A1-BF0992535235}" srcOrd="0" destOrd="0" presId="urn:microsoft.com/office/officeart/2005/8/layout/funnel1"/>
    <dgm:cxn modelId="{66E91F1B-043D-4F96-A8B0-43DC85D8723C}" srcId="{3C6C995E-FABD-4AFD-8346-519656BBC558}" destId="{25EC21F8-0507-4FB5-8EDD-696FED621A36}" srcOrd="3" destOrd="0" parTransId="{0440C6A5-296B-47CF-BA1F-1B57C5B26B68}" sibTransId="{A570BB83-DA5B-4280-8363-53131C912339}"/>
    <dgm:cxn modelId="{45BD395A-89CF-4A51-A9A1-06AD5F7C5E98}" srcId="{3C6C995E-FABD-4AFD-8346-519656BBC558}" destId="{B1A40217-3828-477C-A29C-EBC0A865479D}" srcOrd="0" destOrd="0" parTransId="{DB0BA2DA-8C6F-4A3B-8035-B5F98FE6D8D6}" sibTransId="{0459F46C-A7D8-4E6A-8FF7-5BDC733EFD25}"/>
    <dgm:cxn modelId="{B4FC8574-3FCA-40CA-9E64-362979C32C82}" type="presOf" srcId="{C5ECA845-7188-45AA-B44E-1069D860B677}" destId="{3FEBD223-9896-41B5-93B7-2A954598E675}" srcOrd="0" destOrd="0" presId="urn:microsoft.com/office/officeart/2005/8/layout/funnel1"/>
    <dgm:cxn modelId="{818FEB67-AF88-4D2A-980E-548F1B851B6C}" srcId="{3C6C995E-FABD-4AFD-8346-519656BBC558}" destId="{C5ECA845-7188-45AA-B44E-1069D860B677}" srcOrd="1" destOrd="0" parTransId="{F41917BD-818B-4CB1-B5CE-CB368EE35AC5}" sibTransId="{11BD789A-FF51-4252-9CBE-96A3E448C295}"/>
    <dgm:cxn modelId="{547DBD65-AF7C-4E76-A264-343FBF439486}" srcId="{3C6C995E-FABD-4AFD-8346-519656BBC558}" destId="{78C0EFA5-BF02-4975-9A00-36FA6B637BBD}" srcOrd="2" destOrd="0" parTransId="{41CA113D-278A-4DF4-BB08-430D779FE741}" sibTransId="{0C2A4A90-0072-4DE5-9A89-F0615FDAF275}"/>
    <dgm:cxn modelId="{69375BFB-0DA7-4795-AD66-3585EE1651E7}" type="presOf" srcId="{78C0EFA5-BF02-4975-9A00-36FA6B637BBD}" destId="{4ADE64A1-869F-4A31-9528-37B4ED64273A}" srcOrd="0" destOrd="0" presId="urn:microsoft.com/office/officeart/2005/8/layout/funnel1"/>
    <dgm:cxn modelId="{BB0437BF-560D-41FD-BCBB-985748AFB06D}" type="presOf" srcId="{3C6C995E-FABD-4AFD-8346-519656BBC558}" destId="{8510CD11-8AA4-4E8C-8F1C-E49D98231CD6}" srcOrd="0" destOrd="0" presId="urn:microsoft.com/office/officeart/2005/8/layout/funnel1"/>
    <dgm:cxn modelId="{D749B532-56DD-4746-989A-F7DAF27FD9CA}" type="presOf" srcId="{25EC21F8-0507-4FB5-8EDD-696FED621A36}" destId="{DE384481-7026-4158-B4AF-43698E1E523F}" srcOrd="0" destOrd="0" presId="urn:microsoft.com/office/officeart/2005/8/layout/funnel1"/>
    <dgm:cxn modelId="{6EE8E731-504D-409D-89B5-42EE2BBCE321}" type="presParOf" srcId="{8510CD11-8AA4-4E8C-8F1C-E49D98231CD6}" destId="{43D9CC3D-5434-45E7-93A3-50372AFD6E6B}" srcOrd="0" destOrd="0" presId="urn:microsoft.com/office/officeart/2005/8/layout/funnel1"/>
    <dgm:cxn modelId="{53E2AC67-C326-416B-9C69-513FD64D2523}" type="presParOf" srcId="{8510CD11-8AA4-4E8C-8F1C-E49D98231CD6}" destId="{817D08CA-AB60-4688-B16F-4BACDFD99093}" srcOrd="1" destOrd="0" presId="urn:microsoft.com/office/officeart/2005/8/layout/funnel1"/>
    <dgm:cxn modelId="{5E53CC73-981B-454D-9AF5-E54A11A6EC3E}" type="presParOf" srcId="{8510CD11-8AA4-4E8C-8F1C-E49D98231CD6}" destId="{DE384481-7026-4158-B4AF-43698E1E523F}" srcOrd="2" destOrd="0" presId="urn:microsoft.com/office/officeart/2005/8/layout/funnel1"/>
    <dgm:cxn modelId="{F7CC26CF-DBA7-4D2E-9F93-1161AD13277E}" type="presParOf" srcId="{8510CD11-8AA4-4E8C-8F1C-E49D98231CD6}" destId="{4ADE64A1-869F-4A31-9528-37B4ED64273A}" srcOrd="3" destOrd="0" presId="urn:microsoft.com/office/officeart/2005/8/layout/funnel1"/>
    <dgm:cxn modelId="{6F5AC607-DD76-484C-B0E6-DAE17869C2A0}" type="presParOf" srcId="{8510CD11-8AA4-4E8C-8F1C-E49D98231CD6}" destId="{3FEBD223-9896-41B5-93B7-2A954598E675}" srcOrd="4" destOrd="0" presId="urn:microsoft.com/office/officeart/2005/8/layout/funnel1"/>
    <dgm:cxn modelId="{F9A3D2BA-3405-4B86-AD75-B38A47A9275B}" type="presParOf" srcId="{8510CD11-8AA4-4E8C-8F1C-E49D98231CD6}" destId="{58FA4D62-FC74-4A57-A6A1-BF0992535235}" srcOrd="5" destOrd="0" presId="urn:microsoft.com/office/officeart/2005/8/layout/funnel1"/>
    <dgm:cxn modelId="{04141726-BF59-4A0B-9A1B-FB02AAE615FB}" type="presParOf" srcId="{8510CD11-8AA4-4E8C-8F1C-E49D98231CD6}" destId="{06776101-DC74-4A4C-8C25-81BEBD0718CC}" srcOrd="6" destOrd="0" presId="urn:microsoft.com/office/officeart/2005/8/layout/funnel1"/>
  </dgm:cxnLst>
  <dgm:bg/>
  <dgm:whole/>
</dgm:dataModel>
</file>

<file path=ppt/diagrams/data2.xml><?xml version="1.0" encoding="utf-8"?>
<dgm:dataModel xmlns:dgm="http://schemas.openxmlformats.org/drawingml/2006/diagram" xmlns:a="http://schemas.openxmlformats.org/drawingml/2006/main">
  <dgm:ptLst>
    <dgm:pt modelId="{1772E853-C39B-42F3-A7AF-345EC74AC93A}" type="doc">
      <dgm:prSet loTypeId="urn:microsoft.com/office/officeart/2005/8/layout/equation2" loCatId="process" qsTypeId="urn:microsoft.com/office/officeart/2005/8/quickstyle/simple1" qsCatId="simple" csTypeId="urn:microsoft.com/office/officeart/2005/8/colors/accent1_2" csCatId="accent1" phldr="1"/>
      <dgm:spPr/>
    </dgm:pt>
    <dgm:pt modelId="{85FA29BF-DEA0-4BCB-9756-0197EEF6C495}">
      <dgm:prSet phldrT="[Text]"/>
      <dgm:spPr/>
      <dgm:t>
        <a:bodyPr/>
        <a:lstStyle/>
        <a:p>
          <a:r>
            <a:rPr lang="en-US" dirty="0" smtClean="0"/>
            <a:t>New intellectuals</a:t>
          </a:r>
          <a:endParaRPr lang="en-US" dirty="0"/>
        </a:p>
      </dgm:t>
    </dgm:pt>
    <dgm:pt modelId="{5E9CD195-6336-48A0-8A0C-7F80FC03EE37}" type="parTrans" cxnId="{93E7ECED-1061-4A15-AE95-DF257699CE52}">
      <dgm:prSet/>
      <dgm:spPr/>
      <dgm:t>
        <a:bodyPr/>
        <a:lstStyle/>
        <a:p>
          <a:endParaRPr lang="en-US"/>
        </a:p>
      </dgm:t>
    </dgm:pt>
    <dgm:pt modelId="{2CBB6DCF-4F41-4759-8657-F3147CDF5896}" type="sibTrans" cxnId="{93E7ECED-1061-4A15-AE95-DF257699CE52}">
      <dgm:prSet/>
      <dgm:spPr/>
      <dgm:t>
        <a:bodyPr/>
        <a:lstStyle/>
        <a:p>
          <a:endParaRPr lang="en-US"/>
        </a:p>
      </dgm:t>
    </dgm:pt>
    <dgm:pt modelId="{DD7E1C18-4728-40E1-A93C-714B3E6A5894}">
      <dgm:prSet phldrT="[Text]"/>
      <dgm:spPr/>
      <dgm:t>
        <a:bodyPr/>
        <a:lstStyle/>
        <a:p>
          <a:r>
            <a:rPr lang="en-US" dirty="0" smtClean="0"/>
            <a:t>Traditional intellectuals</a:t>
          </a:r>
          <a:endParaRPr lang="en-US" dirty="0"/>
        </a:p>
      </dgm:t>
    </dgm:pt>
    <dgm:pt modelId="{F9186984-49AF-417C-B824-BE9186D8C4AE}" type="parTrans" cxnId="{20DEEE40-465F-4C13-A240-0271BF00E526}">
      <dgm:prSet/>
      <dgm:spPr/>
      <dgm:t>
        <a:bodyPr/>
        <a:lstStyle/>
        <a:p>
          <a:endParaRPr lang="en-US"/>
        </a:p>
      </dgm:t>
    </dgm:pt>
    <dgm:pt modelId="{21DEBA70-F018-4809-8A8A-DF151E1C5031}" type="sibTrans" cxnId="{20DEEE40-465F-4C13-A240-0271BF00E526}">
      <dgm:prSet/>
      <dgm:spPr/>
      <dgm:t>
        <a:bodyPr/>
        <a:lstStyle/>
        <a:p>
          <a:endParaRPr lang="en-US"/>
        </a:p>
      </dgm:t>
    </dgm:pt>
    <dgm:pt modelId="{5C8E93E2-D927-40B8-8166-394DEECA24D1}">
      <dgm:prSet phldrT="[Text]"/>
      <dgm:spPr/>
      <dgm:t>
        <a:bodyPr/>
        <a:lstStyle/>
        <a:p>
          <a:r>
            <a:rPr lang="en-US" dirty="0" smtClean="0"/>
            <a:t>Dominant intellectuals of the new order</a:t>
          </a:r>
          <a:endParaRPr lang="en-US" dirty="0"/>
        </a:p>
      </dgm:t>
    </dgm:pt>
    <dgm:pt modelId="{6E8C4327-CF97-48C7-914D-2DC639C4C7BF}" type="parTrans" cxnId="{C14C191A-8205-4938-9EA8-BA6E196FAB1E}">
      <dgm:prSet/>
      <dgm:spPr/>
      <dgm:t>
        <a:bodyPr/>
        <a:lstStyle/>
        <a:p>
          <a:endParaRPr lang="en-US"/>
        </a:p>
      </dgm:t>
    </dgm:pt>
    <dgm:pt modelId="{6B039DCD-A0AC-40A8-B91C-D40F63021A76}" type="sibTrans" cxnId="{C14C191A-8205-4938-9EA8-BA6E196FAB1E}">
      <dgm:prSet/>
      <dgm:spPr/>
      <dgm:t>
        <a:bodyPr/>
        <a:lstStyle/>
        <a:p>
          <a:endParaRPr lang="en-US"/>
        </a:p>
      </dgm:t>
    </dgm:pt>
    <dgm:pt modelId="{A81372DD-BFA3-49AB-80C8-293BB0908D46}" type="pres">
      <dgm:prSet presAssocID="{1772E853-C39B-42F3-A7AF-345EC74AC93A}" presName="Name0" presStyleCnt="0">
        <dgm:presLayoutVars>
          <dgm:dir/>
          <dgm:resizeHandles val="exact"/>
        </dgm:presLayoutVars>
      </dgm:prSet>
      <dgm:spPr/>
    </dgm:pt>
    <dgm:pt modelId="{E3C5050F-6864-492B-86D3-91FC3C4ADEF5}" type="pres">
      <dgm:prSet presAssocID="{1772E853-C39B-42F3-A7AF-345EC74AC93A}" presName="vNodes" presStyleCnt="0"/>
      <dgm:spPr/>
    </dgm:pt>
    <dgm:pt modelId="{0E83A974-2CD8-4B4E-9599-5E725EDEFB74}" type="pres">
      <dgm:prSet presAssocID="{85FA29BF-DEA0-4BCB-9756-0197EEF6C495}" presName="node" presStyleLbl="node1" presStyleIdx="0" presStyleCnt="3">
        <dgm:presLayoutVars>
          <dgm:bulletEnabled val="1"/>
        </dgm:presLayoutVars>
      </dgm:prSet>
      <dgm:spPr/>
      <dgm:t>
        <a:bodyPr/>
        <a:lstStyle/>
        <a:p>
          <a:endParaRPr lang="en-US"/>
        </a:p>
      </dgm:t>
    </dgm:pt>
    <dgm:pt modelId="{146F406E-467B-4D2A-95FA-E6FDA502E959}" type="pres">
      <dgm:prSet presAssocID="{2CBB6DCF-4F41-4759-8657-F3147CDF5896}" presName="spacerT" presStyleCnt="0"/>
      <dgm:spPr/>
    </dgm:pt>
    <dgm:pt modelId="{45E03900-0804-4EA0-8659-676135C40772}" type="pres">
      <dgm:prSet presAssocID="{2CBB6DCF-4F41-4759-8657-F3147CDF5896}" presName="sibTrans" presStyleLbl="sibTrans2D1" presStyleIdx="0" presStyleCnt="2"/>
      <dgm:spPr/>
      <dgm:t>
        <a:bodyPr/>
        <a:lstStyle/>
        <a:p>
          <a:endParaRPr lang="en-US"/>
        </a:p>
      </dgm:t>
    </dgm:pt>
    <dgm:pt modelId="{AAFD9C6E-1DCB-4E17-B823-A24885CCA533}" type="pres">
      <dgm:prSet presAssocID="{2CBB6DCF-4F41-4759-8657-F3147CDF5896}" presName="spacerB" presStyleCnt="0"/>
      <dgm:spPr/>
    </dgm:pt>
    <dgm:pt modelId="{42F208CF-83A7-41BA-B57C-07CF2D4D2345}" type="pres">
      <dgm:prSet presAssocID="{DD7E1C18-4728-40E1-A93C-714B3E6A5894}" presName="node" presStyleLbl="node1" presStyleIdx="1" presStyleCnt="3">
        <dgm:presLayoutVars>
          <dgm:bulletEnabled val="1"/>
        </dgm:presLayoutVars>
      </dgm:prSet>
      <dgm:spPr/>
      <dgm:t>
        <a:bodyPr/>
        <a:lstStyle/>
        <a:p>
          <a:endParaRPr lang="en-US"/>
        </a:p>
      </dgm:t>
    </dgm:pt>
    <dgm:pt modelId="{99C47BAB-F10A-4695-99E5-1167C8D5772D}" type="pres">
      <dgm:prSet presAssocID="{1772E853-C39B-42F3-A7AF-345EC74AC93A}" presName="sibTransLast" presStyleLbl="sibTrans2D1" presStyleIdx="1" presStyleCnt="2"/>
      <dgm:spPr/>
      <dgm:t>
        <a:bodyPr/>
        <a:lstStyle/>
        <a:p>
          <a:endParaRPr lang="en-US"/>
        </a:p>
      </dgm:t>
    </dgm:pt>
    <dgm:pt modelId="{D59E817F-5384-47C7-B41A-220C423C1BF7}" type="pres">
      <dgm:prSet presAssocID="{1772E853-C39B-42F3-A7AF-345EC74AC93A}" presName="connectorText" presStyleLbl="sibTrans2D1" presStyleIdx="1" presStyleCnt="2"/>
      <dgm:spPr/>
      <dgm:t>
        <a:bodyPr/>
        <a:lstStyle/>
        <a:p>
          <a:endParaRPr lang="en-US"/>
        </a:p>
      </dgm:t>
    </dgm:pt>
    <dgm:pt modelId="{61621FAA-65FE-4600-9E97-B7A2CBC52F80}" type="pres">
      <dgm:prSet presAssocID="{1772E853-C39B-42F3-A7AF-345EC74AC93A}" presName="lastNode" presStyleLbl="node1" presStyleIdx="2" presStyleCnt="3">
        <dgm:presLayoutVars>
          <dgm:bulletEnabled val="1"/>
        </dgm:presLayoutVars>
      </dgm:prSet>
      <dgm:spPr/>
      <dgm:t>
        <a:bodyPr/>
        <a:lstStyle/>
        <a:p>
          <a:endParaRPr lang="en-US"/>
        </a:p>
      </dgm:t>
    </dgm:pt>
  </dgm:ptLst>
  <dgm:cxnLst>
    <dgm:cxn modelId="{2D0BD1C6-27BF-4F92-A844-2AC53E10626E}" type="presOf" srcId="{85FA29BF-DEA0-4BCB-9756-0197EEF6C495}" destId="{0E83A974-2CD8-4B4E-9599-5E725EDEFB74}" srcOrd="0" destOrd="0" presId="urn:microsoft.com/office/officeart/2005/8/layout/equation2"/>
    <dgm:cxn modelId="{93E7ECED-1061-4A15-AE95-DF257699CE52}" srcId="{1772E853-C39B-42F3-A7AF-345EC74AC93A}" destId="{85FA29BF-DEA0-4BCB-9756-0197EEF6C495}" srcOrd="0" destOrd="0" parTransId="{5E9CD195-6336-48A0-8A0C-7F80FC03EE37}" sibTransId="{2CBB6DCF-4F41-4759-8657-F3147CDF5896}"/>
    <dgm:cxn modelId="{08E3E73F-9724-47F4-B11A-50776EF4F9DD}" type="presOf" srcId="{21DEBA70-F018-4809-8A8A-DF151E1C5031}" destId="{D59E817F-5384-47C7-B41A-220C423C1BF7}" srcOrd="1" destOrd="0" presId="urn:microsoft.com/office/officeart/2005/8/layout/equation2"/>
    <dgm:cxn modelId="{20DEEE40-465F-4C13-A240-0271BF00E526}" srcId="{1772E853-C39B-42F3-A7AF-345EC74AC93A}" destId="{DD7E1C18-4728-40E1-A93C-714B3E6A5894}" srcOrd="1" destOrd="0" parTransId="{F9186984-49AF-417C-B824-BE9186D8C4AE}" sibTransId="{21DEBA70-F018-4809-8A8A-DF151E1C5031}"/>
    <dgm:cxn modelId="{53D0BB05-2822-4330-8D90-912D9E945DB6}" type="presOf" srcId="{2CBB6DCF-4F41-4759-8657-F3147CDF5896}" destId="{45E03900-0804-4EA0-8659-676135C40772}" srcOrd="0" destOrd="0" presId="urn:microsoft.com/office/officeart/2005/8/layout/equation2"/>
    <dgm:cxn modelId="{00422995-9614-4373-9186-FE3761B8E6B5}" type="presOf" srcId="{1772E853-C39B-42F3-A7AF-345EC74AC93A}" destId="{A81372DD-BFA3-49AB-80C8-293BB0908D46}" srcOrd="0" destOrd="0" presId="urn:microsoft.com/office/officeart/2005/8/layout/equation2"/>
    <dgm:cxn modelId="{C14C191A-8205-4938-9EA8-BA6E196FAB1E}" srcId="{1772E853-C39B-42F3-A7AF-345EC74AC93A}" destId="{5C8E93E2-D927-40B8-8166-394DEECA24D1}" srcOrd="2" destOrd="0" parTransId="{6E8C4327-CF97-48C7-914D-2DC639C4C7BF}" sibTransId="{6B039DCD-A0AC-40A8-B91C-D40F63021A76}"/>
    <dgm:cxn modelId="{8ECE2216-D9A6-4777-9F1D-4CEF5A9027C4}" type="presOf" srcId="{21DEBA70-F018-4809-8A8A-DF151E1C5031}" destId="{99C47BAB-F10A-4695-99E5-1167C8D5772D}" srcOrd="0" destOrd="0" presId="urn:microsoft.com/office/officeart/2005/8/layout/equation2"/>
    <dgm:cxn modelId="{40B636C0-093B-4B1E-B795-B9CFFCB67555}" type="presOf" srcId="{DD7E1C18-4728-40E1-A93C-714B3E6A5894}" destId="{42F208CF-83A7-41BA-B57C-07CF2D4D2345}" srcOrd="0" destOrd="0" presId="urn:microsoft.com/office/officeart/2005/8/layout/equation2"/>
    <dgm:cxn modelId="{37535C28-129D-4A0F-A5F9-B7B7E5AD9267}" type="presOf" srcId="{5C8E93E2-D927-40B8-8166-394DEECA24D1}" destId="{61621FAA-65FE-4600-9E97-B7A2CBC52F80}" srcOrd="0" destOrd="0" presId="urn:microsoft.com/office/officeart/2005/8/layout/equation2"/>
    <dgm:cxn modelId="{1091AD8D-4E31-419D-9DA4-A00094CD3A71}" type="presParOf" srcId="{A81372DD-BFA3-49AB-80C8-293BB0908D46}" destId="{E3C5050F-6864-492B-86D3-91FC3C4ADEF5}" srcOrd="0" destOrd="0" presId="urn:microsoft.com/office/officeart/2005/8/layout/equation2"/>
    <dgm:cxn modelId="{13C2B8DD-9CA6-472B-8BC3-9C68C82862E9}" type="presParOf" srcId="{E3C5050F-6864-492B-86D3-91FC3C4ADEF5}" destId="{0E83A974-2CD8-4B4E-9599-5E725EDEFB74}" srcOrd="0" destOrd="0" presId="urn:microsoft.com/office/officeart/2005/8/layout/equation2"/>
    <dgm:cxn modelId="{AC693D05-BA08-4B74-A9C9-2188374150D3}" type="presParOf" srcId="{E3C5050F-6864-492B-86D3-91FC3C4ADEF5}" destId="{146F406E-467B-4D2A-95FA-E6FDA502E959}" srcOrd="1" destOrd="0" presId="urn:microsoft.com/office/officeart/2005/8/layout/equation2"/>
    <dgm:cxn modelId="{DF7EAD39-F2F8-4A66-913C-F5A386B2F0EB}" type="presParOf" srcId="{E3C5050F-6864-492B-86D3-91FC3C4ADEF5}" destId="{45E03900-0804-4EA0-8659-676135C40772}" srcOrd="2" destOrd="0" presId="urn:microsoft.com/office/officeart/2005/8/layout/equation2"/>
    <dgm:cxn modelId="{9BD4F048-DF1A-4B34-B6C4-371109889634}" type="presParOf" srcId="{E3C5050F-6864-492B-86D3-91FC3C4ADEF5}" destId="{AAFD9C6E-1DCB-4E17-B823-A24885CCA533}" srcOrd="3" destOrd="0" presId="urn:microsoft.com/office/officeart/2005/8/layout/equation2"/>
    <dgm:cxn modelId="{F86C66C2-0702-410B-8CEA-E2B5F6F37552}" type="presParOf" srcId="{E3C5050F-6864-492B-86D3-91FC3C4ADEF5}" destId="{42F208CF-83A7-41BA-B57C-07CF2D4D2345}" srcOrd="4" destOrd="0" presId="urn:microsoft.com/office/officeart/2005/8/layout/equation2"/>
    <dgm:cxn modelId="{33161DF7-C5F9-422C-A1C6-B451A8BD83A3}" type="presParOf" srcId="{A81372DD-BFA3-49AB-80C8-293BB0908D46}" destId="{99C47BAB-F10A-4695-99E5-1167C8D5772D}" srcOrd="1" destOrd="0" presId="urn:microsoft.com/office/officeart/2005/8/layout/equation2"/>
    <dgm:cxn modelId="{7966218D-F251-4F0B-9EF2-2932EA0141F8}" type="presParOf" srcId="{99C47BAB-F10A-4695-99E5-1167C8D5772D}" destId="{D59E817F-5384-47C7-B41A-220C423C1BF7}" srcOrd="0" destOrd="0" presId="urn:microsoft.com/office/officeart/2005/8/layout/equation2"/>
    <dgm:cxn modelId="{C017BB55-6B6D-4A13-985F-A81AB25A4BA7}" type="presParOf" srcId="{A81372DD-BFA3-49AB-80C8-293BB0908D46}" destId="{61621FAA-65FE-4600-9E97-B7A2CBC52F80}" srcOrd="2" destOrd="0" presId="urn:microsoft.com/office/officeart/2005/8/layout/equation2"/>
  </dgm:cxnLst>
  <dgm:bg/>
  <dgm:whole/>
</dgm:dataModel>
</file>

<file path=ppt/diagrams/data3.xml><?xml version="1.0" encoding="utf-8"?>
<dgm:dataModel xmlns:dgm="http://schemas.openxmlformats.org/drawingml/2006/diagram" xmlns:a="http://schemas.openxmlformats.org/drawingml/2006/main">
  <dgm:ptLst>
    <dgm:pt modelId="{D93F843C-2BE8-456E-BA8B-77CD9486FDA2}"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B1CD23FB-C39A-45D5-A34B-52DE6BF39421}">
      <dgm:prSet phldrT="[Text]"/>
      <dgm:spPr/>
      <dgm:t>
        <a:bodyPr/>
        <a:lstStyle/>
        <a:p>
          <a:r>
            <a:rPr lang="en-US" dirty="0" smtClean="0"/>
            <a:t>State producing higher machines</a:t>
          </a:r>
          <a:endParaRPr lang="en-US" dirty="0"/>
        </a:p>
      </dgm:t>
    </dgm:pt>
    <dgm:pt modelId="{0349AD27-39F5-4F57-A591-DA2D7883E673}" type="parTrans" cxnId="{F59FF8B1-AF5A-4D41-9D53-B7A3483B8E32}">
      <dgm:prSet/>
      <dgm:spPr/>
      <dgm:t>
        <a:bodyPr/>
        <a:lstStyle/>
        <a:p>
          <a:endParaRPr lang="en-US"/>
        </a:p>
      </dgm:t>
    </dgm:pt>
    <dgm:pt modelId="{E66FFE29-0FEF-470B-B25E-0656C408731E}" type="sibTrans" cxnId="{F59FF8B1-AF5A-4D41-9D53-B7A3483B8E32}">
      <dgm:prSet/>
      <dgm:spPr/>
      <dgm:t>
        <a:bodyPr/>
        <a:lstStyle/>
        <a:p>
          <a:endParaRPr lang="en-US"/>
        </a:p>
      </dgm:t>
    </dgm:pt>
    <dgm:pt modelId="{ED27ED8F-21F5-40C3-AF64-365ED66B8C65}">
      <dgm:prSet phldrT="[Text]"/>
      <dgm:spPr/>
      <dgm:t>
        <a:bodyPr/>
        <a:lstStyle/>
        <a:p>
          <a:r>
            <a:rPr lang="en-US" dirty="0" smtClean="0"/>
            <a:t>State  producing efficient machines</a:t>
          </a:r>
          <a:endParaRPr lang="en-US" dirty="0"/>
        </a:p>
      </dgm:t>
    </dgm:pt>
    <dgm:pt modelId="{E3662FEB-5B23-443A-977A-3CC513907F1A}" type="parTrans" cxnId="{DDF05B90-043A-4671-856B-85F1C71E1F97}">
      <dgm:prSet/>
      <dgm:spPr/>
      <dgm:t>
        <a:bodyPr/>
        <a:lstStyle/>
        <a:p>
          <a:endParaRPr lang="en-US"/>
        </a:p>
      </dgm:t>
    </dgm:pt>
    <dgm:pt modelId="{D7D3EFEE-3981-426D-988F-1BF7D61B3F35}" type="sibTrans" cxnId="{DDF05B90-043A-4671-856B-85F1C71E1F97}">
      <dgm:prSet/>
      <dgm:spPr/>
      <dgm:t>
        <a:bodyPr/>
        <a:lstStyle/>
        <a:p>
          <a:endParaRPr lang="en-US"/>
        </a:p>
      </dgm:t>
    </dgm:pt>
    <dgm:pt modelId="{D3EAC28F-E663-41FA-A728-94A19881EA08}">
      <dgm:prSet phldrT="[Text]"/>
      <dgm:spPr/>
      <dgm:t>
        <a:bodyPr/>
        <a:lstStyle/>
        <a:p>
          <a:r>
            <a:rPr lang="en-US" dirty="0" smtClean="0"/>
            <a:t>State producing specialized intellectuals </a:t>
          </a:r>
          <a:endParaRPr lang="en-US" dirty="0"/>
        </a:p>
      </dgm:t>
    </dgm:pt>
    <dgm:pt modelId="{EC0A797C-9D82-4752-8AD9-A1C6EEE13E38}" type="parTrans" cxnId="{61F197AD-FC8E-4C79-9AA1-602A9DF2476B}">
      <dgm:prSet/>
      <dgm:spPr/>
      <dgm:t>
        <a:bodyPr/>
        <a:lstStyle/>
        <a:p>
          <a:endParaRPr lang="en-US"/>
        </a:p>
      </dgm:t>
    </dgm:pt>
    <dgm:pt modelId="{60FACF67-9B71-4ACF-8236-26C73B2DAB13}" type="sibTrans" cxnId="{61F197AD-FC8E-4C79-9AA1-602A9DF2476B}">
      <dgm:prSet/>
      <dgm:spPr/>
      <dgm:t>
        <a:bodyPr/>
        <a:lstStyle/>
        <a:p>
          <a:endParaRPr lang="en-US"/>
        </a:p>
      </dgm:t>
    </dgm:pt>
    <dgm:pt modelId="{B893547D-99E5-4907-B8E1-3ADC3D68AB24}">
      <dgm:prSet phldrT="[Text]"/>
      <dgm:spPr/>
      <dgm:t>
        <a:bodyPr/>
        <a:lstStyle/>
        <a:p>
          <a:r>
            <a:rPr lang="en-US" dirty="0" smtClean="0"/>
            <a:t>State with widespread education system</a:t>
          </a:r>
          <a:endParaRPr lang="en-US" dirty="0"/>
        </a:p>
      </dgm:t>
    </dgm:pt>
    <dgm:pt modelId="{25299F6C-F9AB-4785-906D-1666A2D6C712}" type="parTrans" cxnId="{B3E3C778-9067-4B84-B6A3-0C5CE7E4AA27}">
      <dgm:prSet/>
      <dgm:spPr/>
      <dgm:t>
        <a:bodyPr/>
        <a:lstStyle/>
        <a:p>
          <a:endParaRPr lang="en-US"/>
        </a:p>
      </dgm:t>
    </dgm:pt>
    <dgm:pt modelId="{8073E5AF-FD6B-46FE-9EB7-0B99205D47DA}" type="sibTrans" cxnId="{B3E3C778-9067-4B84-B6A3-0C5CE7E4AA27}">
      <dgm:prSet/>
      <dgm:spPr/>
      <dgm:t>
        <a:bodyPr/>
        <a:lstStyle/>
        <a:p>
          <a:endParaRPr lang="en-US"/>
        </a:p>
      </dgm:t>
    </dgm:pt>
    <dgm:pt modelId="{F1478D8F-71EB-465D-B8FC-A625E74BB87E}" type="pres">
      <dgm:prSet presAssocID="{D93F843C-2BE8-456E-BA8B-77CD9486FDA2}" presName="Name0" presStyleCnt="0">
        <dgm:presLayoutVars>
          <dgm:chMax val="7"/>
          <dgm:resizeHandles val="exact"/>
        </dgm:presLayoutVars>
      </dgm:prSet>
      <dgm:spPr/>
      <dgm:t>
        <a:bodyPr/>
        <a:lstStyle/>
        <a:p>
          <a:endParaRPr lang="en-US"/>
        </a:p>
      </dgm:t>
    </dgm:pt>
    <dgm:pt modelId="{E2BA114D-E12F-4279-A2FE-8F0E890584D1}" type="pres">
      <dgm:prSet presAssocID="{D93F843C-2BE8-456E-BA8B-77CD9486FDA2}" presName="comp1" presStyleCnt="0"/>
      <dgm:spPr/>
    </dgm:pt>
    <dgm:pt modelId="{9F58E2D4-80B7-43EE-BCD7-CF73FD14C71B}" type="pres">
      <dgm:prSet presAssocID="{D93F843C-2BE8-456E-BA8B-77CD9486FDA2}" presName="circle1" presStyleLbl="node1" presStyleIdx="0" presStyleCnt="4"/>
      <dgm:spPr/>
      <dgm:t>
        <a:bodyPr/>
        <a:lstStyle/>
        <a:p>
          <a:endParaRPr lang="en-US"/>
        </a:p>
      </dgm:t>
    </dgm:pt>
    <dgm:pt modelId="{49C6C50D-D2A0-415D-A616-1D8AAB6A4503}" type="pres">
      <dgm:prSet presAssocID="{D93F843C-2BE8-456E-BA8B-77CD9486FDA2}" presName="c1text" presStyleLbl="node1" presStyleIdx="0" presStyleCnt="4">
        <dgm:presLayoutVars>
          <dgm:bulletEnabled val="1"/>
        </dgm:presLayoutVars>
      </dgm:prSet>
      <dgm:spPr/>
      <dgm:t>
        <a:bodyPr/>
        <a:lstStyle/>
        <a:p>
          <a:endParaRPr lang="en-US"/>
        </a:p>
      </dgm:t>
    </dgm:pt>
    <dgm:pt modelId="{77EB22D4-A6DF-4938-A4A3-E8831D1E6563}" type="pres">
      <dgm:prSet presAssocID="{D93F843C-2BE8-456E-BA8B-77CD9486FDA2}" presName="comp2" presStyleCnt="0"/>
      <dgm:spPr/>
    </dgm:pt>
    <dgm:pt modelId="{D64E3894-2B3F-4FD1-A96C-A4827D0E0FF9}" type="pres">
      <dgm:prSet presAssocID="{D93F843C-2BE8-456E-BA8B-77CD9486FDA2}" presName="circle2" presStyleLbl="node1" presStyleIdx="1" presStyleCnt="4"/>
      <dgm:spPr/>
      <dgm:t>
        <a:bodyPr/>
        <a:lstStyle/>
        <a:p>
          <a:endParaRPr lang="en-US"/>
        </a:p>
      </dgm:t>
    </dgm:pt>
    <dgm:pt modelId="{404E085B-E927-415E-A378-C3FFE0476C3B}" type="pres">
      <dgm:prSet presAssocID="{D93F843C-2BE8-456E-BA8B-77CD9486FDA2}" presName="c2text" presStyleLbl="node1" presStyleIdx="1" presStyleCnt="4">
        <dgm:presLayoutVars>
          <dgm:bulletEnabled val="1"/>
        </dgm:presLayoutVars>
      </dgm:prSet>
      <dgm:spPr/>
      <dgm:t>
        <a:bodyPr/>
        <a:lstStyle/>
        <a:p>
          <a:endParaRPr lang="en-US"/>
        </a:p>
      </dgm:t>
    </dgm:pt>
    <dgm:pt modelId="{152D5BEF-3133-4674-AC73-39CFEDAACCEE}" type="pres">
      <dgm:prSet presAssocID="{D93F843C-2BE8-456E-BA8B-77CD9486FDA2}" presName="comp3" presStyleCnt="0"/>
      <dgm:spPr/>
    </dgm:pt>
    <dgm:pt modelId="{887BB9AC-6318-4553-8D11-06BF6D7E1A92}" type="pres">
      <dgm:prSet presAssocID="{D93F843C-2BE8-456E-BA8B-77CD9486FDA2}" presName="circle3" presStyleLbl="node1" presStyleIdx="2" presStyleCnt="4" custLinFactNeighborX="1258" custLinFactNeighborY="-1251"/>
      <dgm:spPr/>
      <dgm:t>
        <a:bodyPr/>
        <a:lstStyle/>
        <a:p>
          <a:endParaRPr lang="en-US"/>
        </a:p>
      </dgm:t>
    </dgm:pt>
    <dgm:pt modelId="{43CF5561-AE47-4B22-BCA3-A4172E7686FC}" type="pres">
      <dgm:prSet presAssocID="{D93F843C-2BE8-456E-BA8B-77CD9486FDA2}" presName="c3text" presStyleLbl="node1" presStyleIdx="2" presStyleCnt="4">
        <dgm:presLayoutVars>
          <dgm:bulletEnabled val="1"/>
        </dgm:presLayoutVars>
      </dgm:prSet>
      <dgm:spPr/>
      <dgm:t>
        <a:bodyPr/>
        <a:lstStyle/>
        <a:p>
          <a:endParaRPr lang="en-US"/>
        </a:p>
      </dgm:t>
    </dgm:pt>
    <dgm:pt modelId="{D38C6D4C-C583-4609-B2A8-64B24C8E5405}" type="pres">
      <dgm:prSet presAssocID="{D93F843C-2BE8-456E-BA8B-77CD9486FDA2}" presName="comp4" presStyleCnt="0"/>
      <dgm:spPr/>
    </dgm:pt>
    <dgm:pt modelId="{55D7B42F-724F-4AEA-A27F-9DE8C393194E}" type="pres">
      <dgm:prSet presAssocID="{D93F843C-2BE8-456E-BA8B-77CD9486FDA2}" presName="circle4" presStyleLbl="node1" presStyleIdx="3" presStyleCnt="4"/>
      <dgm:spPr/>
      <dgm:t>
        <a:bodyPr/>
        <a:lstStyle/>
        <a:p>
          <a:endParaRPr lang="en-US"/>
        </a:p>
      </dgm:t>
    </dgm:pt>
    <dgm:pt modelId="{E564B2E3-FDFC-4480-866B-DDAFACC805F2}" type="pres">
      <dgm:prSet presAssocID="{D93F843C-2BE8-456E-BA8B-77CD9486FDA2}" presName="c4text" presStyleLbl="node1" presStyleIdx="3" presStyleCnt="4">
        <dgm:presLayoutVars>
          <dgm:bulletEnabled val="1"/>
        </dgm:presLayoutVars>
      </dgm:prSet>
      <dgm:spPr/>
      <dgm:t>
        <a:bodyPr/>
        <a:lstStyle/>
        <a:p>
          <a:endParaRPr lang="en-US"/>
        </a:p>
      </dgm:t>
    </dgm:pt>
  </dgm:ptLst>
  <dgm:cxnLst>
    <dgm:cxn modelId="{B3E3C778-9067-4B84-B6A3-0C5CE7E4AA27}" srcId="{D93F843C-2BE8-456E-BA8B-77CD9486FDA2}" destId="{B893547D-99E5-4907-B8E1-3ADC3D68AB24}" srcOrd="3" destOrd="0" parTransId="{25299F6C-F9AB-4785-906D-1666A2D6C712}" sibTransId="{8073E5AF-FD6B-46FE-9EB7-0B99205D47DA}"/>
    <dgm:cxn modelId="{3F51944A-475F-4D6C-854C-52A88BDCF7A7}" type="presOf" srcId="{ED27ED8F-21F5-40C3-AF64-365ED66B8C65}" destId="{D64E3894-2B3F-4FD1-A96C-A4827D0E0FF9}" srcOrd="0" destOrd="0" presId="urn:microsoft.com/office/officeart/2005/8/layout/venn2"/>
    <dgm:cxn modelId="{CD3975FC-6296-4D63-AEBC-4E1F85C83D98}" type="presOf" srcId="{B893547D-99E5-4907-B8E1-3ADC3D68AB24}" destId="{E564B2E3-FDFC-4480-866B-DDAFACC805F2}" srcOrd="1" destOrd="0" presId="urn:microsoft.com/office/officeart/2005/8/layout/venn2"/>
    <dgm:cxn modelId="{33C53240-259D-4D88-A30D-A13D29E4B95F}" type="presOf" srcId="{D3EAC28F-E663-41FA-A728-94A19881EA08}" destId="{887BB9AC-6318-4553-8D11-06BF6D7E1A92}" srcOrd="0" destOrd="0" presId="urn:microsoft.com/office/officeart/2005/8/layout/venn2"/>
    <dgm:cxn modelId="{61F197AD-FC8E-4C79-9AA1-602A9DF2476B}" srcId="{D93F843C-2BE8-456E-BA8B-77CD9486FDA2}" destId="{D3EAC28F-E663-41FA-A728-94A19881EA08}" srcOrd="2" destOrd="0" parTransId="{EC0A797C-9D82-4752-8AD9-A1C6EEE13E38}" sibTransId="{60FACF67-9B71-4ACF-8236-26C73B2DAB13}"/>
    <dgm:cxn modelId="{E0E3B266-65A8-4AA4-A575-FA7A13D0440F}" type="presOf" srcId="{B893547D-99E5-4907-B8E1-3ADC3D68AB24}" destId="{55D7B42F-724F-4AEA-A27F-9DE8C393194E}" srcOrd="0" destOrd="0" presId="urn:microsoft.com/office/officeart/2005/8/layout/venn2"/>
    <dgm:cxn modelId="{DDF05B90-043A-4671-856B-85F1C71E1F97}" srcId="{D93F843C-2BE8-456E-BA8B-77CD9486FDA2}" destId="{ED27ED8F-21F5-40C3-AF64-365ED66B8C65}" srcOrd="1" destOrd="0" parTransId="{E3662FEB-5B23-443A-977A-3CC513907F1A}" sibTransId="{D7D3EFEE-3981-426D-988F-1BF7D61B3F35}"/>
    <dgm:cxn modelId="{E9481741-3B74-4FC6-A2B9-FD8D76BC49F7}" type="presOf" srcId="{B1CD23FB-C39A-45D5-A34B-52DE6BF39421}" destId="{49C6C50D-D2A0-415D-A616-1D8AAB6A4503}" srcOrd="1" destOrd="0" presId="urn:microsoft.com/office/officeart/2005/8/layout/venn2"/>
    <dgm:cxn modelId="{B1551E26-8092-4CDE-9C4D-B2AB0652FA97}" type="presOf" srcId="{D3EAC28F-E663-41FA-A728-94A19881EA08}" destId="{43CF5561-AE47-4B22-BCA3-A4172E7686FC}" srcOrd="1" destOrd="0" presId="urn:microsoft.com/office/officeart/2005/8/layout/venn2"/>
    <dgm:cxn modelId="{A744F2AC-A551-48B8-898A-2230C7F4B351}" type="presOf" srcId="{B1CD23FB-C39A-45D5-A34B-52DE6BF39421}" destId="{9F58E2D4-80B7-43EE-BCD7-CF73FD14C71B}" srcOrd="0" destOrd="0" presId="urn:microsoft.com/office/officeart/2005/8/layout/venn2"/>
    <dgm:cxn modelId="{F59FF8B1-AF5A-4D41-9D53-B7A3483B8E32}" srcId="{D93F843C-2BE8-456E-BA8B-77CD9486FDA2}" destId="{B1CD23FB-C39A-45D5-A34B-52DE6BF39421}" srcOrd="0" destOrd="0" parTransId="{0349AD27-39F5-4F57-A591-DA2D7883E673}" sibTransId="{E66FFE29-0FEF-470B-B25E-0656C408731E}"/>
    <dgm:cxn modelId="{A39CD8C0-1A18-4743-A5B9-F301BA031E0A}" type="presOf" srcId="{D93F843C-2BE8-456E-BA8B-77CD9486FDA2}" destId="{F1478D8F-71EB-465D-B8FC-A625E74BB87E}" srcOrd="0" destOrd="0" presId="urn:microsoft.com/office/officeart/2005/8/layout/venn2"/>
    <dgm:cxn modelId="{74D6D6E8-0CF2-4140-99CC-FA8C5B1D70E2}" type="presOf" srcId="{ED27ED8F-21F5-40C3-AF64-365ED66B8C65}" destId="{404E085B-E927-415E-A378-C3FFE0476C3B}" srcOrd="1" destOrd="0" presId="urn:microsoft.com/office/officeart/2005/8/layout/venn2"/>
    <dgm:cxn modelId="{57F8D81D-6456-48E1-AB2C-B5EA581DD403}" type="presParOf" srcId="{F1478D8F-71EB-465D-B8FC-A625E74BB87E}" destId="{E2BA114D-E12F-4279-A2FE-8F0E890584D1}" srcOrd="0" destOrd="0" presId="urn:microsoft.com/office/officeart/2005/8/layout/venn2"/>
    <dgm:cxn modelId="{843C6044-9701-41B0-9E46-B90F4B548432}" type="presParOf" srcId="{E2BA114D-E12F-4279-A2FE-8F0E890584D1}" destId="{9F58E2D4-80B7-43EE-BCD7-CF73FD14C71B}" srcOrd="0" destOrd="0" presId="urn:microsoft.com/office/officeart/2005/8/layout/venn2"/>
    <dgm:cxn modelId="{2A384ADF-C93E-4FDF-953C-48738EF3B980}" type="presParOf" srcId="{E2BA114D-E12F-4279-A2FE-8F0E890584D1}" destId="{49C6C50D-D2A0-415D-A616-1D8AAB6A4503}" srcOrd="1" destOrd="0" presId="urn:microsoft.com/office/officeart/2005/8/layout/venn2"/>
    <dgm:cxn modelId="{1135B428-1E0A-4FD9-82A1-83791C523435}" type="presParOf" srcId="{F1478D8F-71EB-465D-B8FC-A625E74BB87E}" destId="{77EB22D4-A6DF-4938-A4A3-E8831D1E6563}" srcOrd="1" destOrd="0" presId="urn:microsoft.com/office/officeart/2005/8/layout/venn2"/>
    <dgm:cxn modelId="{6AF56F57-98C3-4193-8732-60F20F1163BE}" type="presParOf" srcId="{77EB22D4-A6DF-4938-A4A3-E8831D1E6563}" destId="{D64E3894-2B3F-4FD1-A96C-A4827D0E0FF9}" srcOrd="0" destOrd="0" presId="urn:microsoft.com/office/officeart/2005/8/layout/venn2"/>
    <dgm:cxn modelId="{3BFA2A1D-094D-469B-9B34-9DEA6414568D}" type="presParOf" srcId="{77EB22D4-A6DF-4938-A4A3-E8831D1E6563}" destId="{404E085B-E927-415E-A378-C3FFE0476C3B}" srcOrd="1" destOrd="0" presId="urn:microsoft.com/office/officeart/2005/8/layout/venn2"/>
    <dgm:cxn modelId="{901AED0B-98F2-401D-9550-3767B7F673D8}" type="presParOf" srcId="{F1478D8F-71EB-465D-B8FC-A625E74BB87E}" destId="{152D5BEF-3133-4674-AC73-39CFEDAACCEE}" srcOrd="2" destOrd="0" presId="urn:microsoft.com/office/officeart/2005/8/layout/venn2"/>
    <dgm:cxn modelId="{7D916939-53F2-403A-BB6E-E8F27E9D6975}" type="presParOf" srcId="{152D5BEF-3133-4674-AC73-39CFEDAACCEE}" destId="{887BB9AC-6318-4553-8D11-06BF6D7E1A92}" srcOrd="0" destOrd="0" presId="urn:microsoft.com/office/officeart/2005/8/layout/venn2"/>
    <dgm:cxn modelId="{FD2D2673-29B5-49CC-91FC-7745D5E448D3}" type="presParOf" srcId="{152D5BEF-3133-4674-AC73-39CFEDAACCEE}" destId="{43CF5561-AE47-4B22-BCA3-A4172E7686FC}" srcOrd="1" destOrd="0" presId="urn:microsoft.com/office/officeart/2005/8/layout/venn2"/>
    <dgm:cxn modelId="{271E6CC4-1959-49B6-808E-45013998AA50}" type="presParOf" srcId="{F1478D8F-71EB-465D-B8FC-A625E74BB87E}" destId="{D38C6D4C-C583-4609-B2A8-64B24C8E5405}" srcOrd="3" destOrd="0" presId="urn:microsoft.com/office/officeart/2005/8/layout/venn2"/>
    <dgm:cxn modelId="{7B1464A2-DBAD-494D-84E0-E2B70AD3F599}" type="presParOf" srcId="{D38C6D4C-C583-4609-B2A8-64B24C8E5405}" destId="{55D7B42F-724F-4AEA-A27F-9DE8C393194E}" srcOrd="0" destOrd="0" presId="urn:microsoft.com/office/officeart/2005/8/layout/venn2"/>
    <dgm:cxn modelId="{7790A9CC-DE06-4D66-BBC2-FAD0B1563E44}" type="presParOf" srcId="{D38C6D4C-C583-4609-B2A8-64B24C8E5405}" destId="{E564B2E3-FDFC-4480-866B-DDAFACC805F2}" srcOrd="1" destOrd="0" presId="urn:microsoft.com/office/officeart/2005/8/layout/venn2"/>
  </dgm:cxnLst>
  <dgm:bg/>
  <dgm:whole/>
</dgm:dataModel>
</file>

<file path=ppt/diagrams/data4.xml><?xml version="1.0" encoding="utf-8"?>
<dgm:dataModel xmlns:dgm="http://schemas.openxmlformats.org/drawingml/2006/diagram" xmlns:a="http://schemas.openxmlformats.org/drawingml/2006/main">
  <dgm:ptLst>
    <dgm:pt modelId="{0F7FC858-D708-4B8A-9A86-EDC0AE4BA046}" type="doc">
      <dgm:prSet loTypeId="urn:microsoft.com/office/officeart/2005/8/layout/chart3" loCatId="cycle" qsTypeId="urn:microsoft.com/office/officeart/2005/8/quickstyle/simple1" qsCatId="simple" csTypeId="urn:microsoft.com/office/officeart/2005/8/colors/accent1_2" csCatId="accent1" phldr="1"/>
      <dgm:spPr/>
    </dgm:pt>
    <dgm:pt modelId="{83EA7C8A-D5ED-41AC-8C24-38CB22166851}">
      <dgm:prSet phldrT="[Text]"/>
      <dgm:spPr/>
      <dgm:t>
        <a:bodyPr/>
        <a:lstStyle/>
        <a:p>
          <a:r>
            <a:rPr lang="en-US" dirty="0" smtClean="0"/>
            <a:t>Creamy layer employed</a:t>
          </a:r>
          <a:endParaRPr lang="en-US" dirty="0"/>
        </a:p>
      </dgm:t>
    </dgm:pt>
    <dgm:pt modelId="{AC575B20-4DA8-43B4-BEC1-D728A3399272}" type="parTrans" cxnId="{46384ED6-9CE3-4E05-B68A-F702404E6F88}">
      <dgm:prSet/>
      <dgm:spPr/>
      <dgm:t>
        <a:bodyPr/>
        <a:lstStyle/>
        <a:p>
          <a:endParaRPr lang="en-US"/>
        </a:p>
      </dgm:t>
    </dgm:pt>
    <dgm:pt modelId="{3800AF4A-0675-4AA6-ABF8-E7DC2CC6FA54}" type="sibTrans" cxnId="{46384ED6-9CE3-4E05-B68A-F702404E6F88}">
      <dgm:prSet/>
      <dgm:spPr/>
      <dgm:t>
        <a:bodyPr/>
        <a:lstStyle/>
        <a:p>
          <a:endParaRPr lang="en-US"/>
        </a:p>
      </dgm:t>
    </dgm:pt>
    <dgm:pt modelId="{257DC148-A19D-458F-B85B-FFAF01750674}">
      <dgm:prSet phldrT="[Text]"/>
      <dgm:spPr/>
      <dgm:t>
        <a:bodyPr/>
        <a:lstStyle/>
        <a:p>
          <a:r>
            <a:rPr lang="en-US" dirty="0" smtClean="0"/>
            <a:t>Given basic education and unemployed</a:t>
          </a:r>
          <a:endParaRPr lang="en-US" dirty="0"/>
        </a:p>
      </dgm:t>
    </dgm:pt>
    <dgm:pt modelId="{3B5C9E40-ADCF-41A2-B457-B69C6ADEF72C}" type="parTrans" cxnId="{A1E4C60C-3155-46A3-9287-D86FF0E0BBCE}">
      <dgm:prSet/>
      <dgm:spPr/>
      <dgm:t>
        <a:bodyPr/>
        <a:lstStyle/>
        <a:p>
          <a:endParaRPr lang="en-US"/>
        </a:p>
      </dgm:t>
    </dgm:pt>
    <dgm:pt modelId="{DB35B684-7DF9-4D0C-B4C1-106D83A6F13D}" type="sibTrans" cxnId="{A1E4C60C-3155-46A3-9287-D86FF0E0BBCE}">
      <dgm:prSet/>
      <dgm:spPr/>
      <dgm:t>
        <a:bodyPr/>
        <a:lstStyle/>
        <a:p>
          <a:endParaRPr lang="en-US"/>
        </a:p>
      </dgm:t>
    </dgm:pt>
    <dgm:pt modelId="{E401E4BC-813E-49E9-943E-0F38F3ADD2C4}">
      <dgm:prSet phldrT="[Text]"/>
      <dgm:spPr/>
      <dgm:t>
        <a:bodyPr/>
        <a:lstStyle/>
        <a:p>
          <a:r>
            <a:rPr lang="en-US" dirty="0" smtClean="0"/>
            <a:t>Specialized but unemployed</a:t>
          </a:r>
          <a:endParaRPr lang="en-US" dirty="0"/>
        </a:p>
      </dgm:t>
    </dgm:pt>
    <dgm:pt modelId="{9AFE5303-49C8-4EC8-BF56-A9CF8FEED249}" type="parTrans" cxnId="{D37AF621-F9B7-407B-AC5D-D3FFFCE06AEF}">
      <dgm:prSet/>
      <dgm:spPr/>
      <dgm:t>
        <a:bodyPr/>
        <a:lstStyle/>
        <a:p>
          <a:endParaRPr lang="en-US"/>
        </a:p>
      </dgm:t>
    </dgm:pt>
    <dgm:pt modelId="{7BEC1141-D141-47AF-8687-F14940CBD4B1}" type="sibTrans" cxnId="{D37AF621-F9B7-407B-AC5D-D3FFFCE06AEF}">
      <dgm:prSet/>
      <dgm:spPr/>
      <dgm:t>
        <a:bodyPr/>
        <a:lstStyle/>
        <a:p>
          <a:endParaRPr lang="en-US"/>
        </a:p>
      </dgm:t>
    </dgm:pt>
    <dgm:pt modelId="{80AB7537-7542-47F3-ABB0-C139281E703C}" type="pres">
      <dgm:prSet presAssocID="{0F7FC858-D708-4B8A-9A86-EDC0AE4BA046}" presName="compositeShape" presStyleCnt="0">
        <dgm:presLayoutVars>
          <dgm:chMax val="7"/>
          <dgm:dir/>
          <dgm:resizeHandles val="exact"/>
        </dgm:presLayoutVars>
      </dgm:prSet>
      <dgm:spPr/>
    </dgm:pt>
    <dgm:pt modelId="{A52D5F60-DD14-48F7-AE14-BF1B9DF2DF96}" type="pres">
      <dgm:prSet presAssocID="{0F7FC858-D708-4B8A-9A86-EDC0AE4BA046}" presName="wedge1" presStyleLbl="node1" presStyleIdx="0" presStyleCnt="3" custLinFactNeighborX="-3116" custLinFactNeighborY="504"/>
      <dgm:spPr/>
      <dgm:t>
        <a:bodyPr/>
        <a:lstStyle/>
        <a:p>
          <a:endParaRPr lang="en-US"/>
        </a:p>
      </dgm:t>
    </dgm:pt>
    <dgm:pt modelId="{3DE4B921-94BD-4A86-A8C3-5A65682BF373}" type="pres">
      <dgm:prSet presAssocID="{0F7FC858-D708-4B8A-9A86-EDC0AE4BA046}" presName="wedge1Tx" presStyleLbl="node1" presStyleIdx="0" presStyleCnt="3">
        <dgm:presLayoutVars>
          <dgm:chMax val="0"/>
          <dgm:chPref val="0"/>
          <dgm:bulletEnabled val="1"/>
        </dgm:presLayoutVars>
      </dgm:prSet>
      <dgm:spPr/>
      <dgm:t>
        <a:bodyPr/>
        <a:lstStyle/>
        <a:p>
          <a:endParaRPr lang="en-US"/>
        </a:p>
      </dgm:t>
    </dgm:pt>
    <dgm:pt modelId="{7364BAFE-1EE5-4643-AA0D-B93CC661057A}" type="pres">
      <dgm:prSet presAssocID="{0F7FC858-D708-4B8A-9A86-EDC0AE4BA046}" presName="wedge2" presStyleLbl="node1" presStyleIdx="1" presStyleCnt="3"/>
      <dgm:spPr/>
      <dgm:t>
        <a:bodyPr/>
        <a:lstStyle/>
        <a:p>
          <a:endParaRPr lang="en-US"/>
        </a:p>
      </dgm:t>
    </dgm:pt>
    <dgm:pt modelId="{AB55632C-EF15-4D87-8536-1760C3298371}" type="pres">
      <dgm:prSet presAssocID="{0F7FC858-D708-4B8A-9A86-EDC0AE4BA046}" presName="wedge2Tx" presStyleLbl="node1" presStyleIdx="1" presStyleCnt="3">
        <dgm:presLayoutVars>
          <dgm:chMax val="0"/>
          <dgm:chPref val="0"/>
          <dgm:bulletEnabled val="1"/>
        </dgm:presLayoutVars>
      </dgm:prSet>
      <dgm:spPr/>
      <dgm:t>
        <a:bodyPr/>
        <a:lstStyle/>
        <a:p>
          <a:endParaRPr lang="en-US"/>
        </a:p>
      </dgm:t>
    </dgm:pt>
    <dgm:pt modelId="{995B96CB-AA95-4891-9674-43CB13C6C4A9}" type="pres">
      <dgm:prSet presAssocID="{0F7FC858-D708-4B8A-9A86-EDC0AE4BA046}" presName="wedge3" presStyleLbl="node1" presStyleIdx="2" presStyleCnt="3"/>
      <dgm:spPr/>
      <dgm:t>
        <a:bodyPr/>
        <a:lstStyle/>
        <a:p>
          <a:endParaRPr lang="en-US"/>
        </a:p>
      </dgm:t>
    </dgm:pt>
    <dgm:pt modelId="{55606FC5-53FB-432E-BC39-B89C988ADA71}" type="pres">
      <dgm:prSet presAssocID="{0F7FC858-D708-4B8A-9A86-EDC0AE4BA046}" presName="wedge3Tx" presStyleLbl="node1" presStyleIdx="2" presStyleCnt="3">
        <dgm:presLayoutVars>
          <dgm:chMax val="0"/>
          <dgm:chPref val="0"/>
          <dgm:bulletEnabled val="1"/>
        </dgm:presLayoutVars>
      </dgm:prSet>
      <dgm:spPr/>
      <dgm:t>
        <a:bodyPr/>
        <a:lstStyle/>
        <a:p>
          <a:endParaRPr lang="en-US"/>
        </a:p>
      </dgm:t>
    </dgm:pt>
  </dgm:ptLst>
  <dgm:cxnLst>
    <dgm:cxn modelId="{B7703A44-BEAE-408B-A143-28F969CB5720}" type="presOf" srcId="{E401E4BC-813E-49E9-943E-0F38F3ADD2C4}" destId="{995B96CB-AA95-4891-9674-43CB13C6C4A9}" srcOrd="0" destOrd="0" presId="urn:microsoft.com/office/officeart/2005/8/layout/chart3"/>
    <dgm:cxn modelId="{5168938F-C777-4615-B1D1-03128991D0F8}" type="presOf" srcId="{83EA7C8A-D5ED-41AC-8C24-38CB22166851}" destId="{3DE4B921-94BD-4A86-A8C3-5A65682BF373}" srcOrd="1" destOrd="0" presId="urn:microsoft.com/office/officeart/2005/8/layout/chart3"/>
    <dgm:cxn modelId="{FCA3D63E-B470-464C-97AF-9927A4A8A717}" type="presOf" srcId="{83EA7C8A-D5ED-41AC-8C24-38CB22166851}" destId="{A52D5F60-DD14-48F7-AE14-BF1B9DF2DF96}" srcOrd="0" destOrd="0" presId="urn:microsoft.com/office/officeart/2005/8/layout/chart3"/>
    <dgm:cxn modelId="{A159902A-C41C-4847-AE6C-52A018E4F25B}" type="presOf" srcId="{257DC148-A19D-458F-B85B-FFAF01750674}" destId="{7364BAFE-1EE5-4643-AA0D-B93CC661057A}" srcOrd="0" destOrd="0" presId="urn:microsoft.com/office/officeart/2005/8/layout/chart3"/>
    <dgm:cxn modelId="{CF87B615-B404-4346-8414-C19DECF6253F}" type="presOf" srcId="{E401E4BC-813E-49E9-943E-0F38F3ADD2C4}" destId="{55606FC5-53FB-432E-BC39-B89C988ADA71}" srcOrd="1" destOrd="0" presId="urn:microsoft.com/office/officeart/2005/8/layout/chart3"/>
    <dgm:cxn modelId="{A1E4C60C-3155-46A3-9287-D86FF0E0BBCE}" srcId="{0F7FC858-D708-4B8A-9A86-EDC0AE4BA046}" destId="{257DC148-A19D-458F-B85B-FFAF01750674}" srcOrd="1" destOrd="0" parTransId="{3B5C9E40-ADCF-41A2-B457-B69C6ADEF72C}" sibTransId="{DB35B684-7DF9-4D0C-B4C1-106D83A6F13D}"/>
    <dgm:cxn modelId="{46384ED6-9CE3-4E05-B68A-F702404E6F88}" srcId="{0F7FC858-D708-4B8A-9A86-EDC0AE4BA046}" destId="{83EA7C8A-D5ED-41AC-8C24-38CB22166851}" srcOrd="0" destOrd="0" parTransId="{AC575B20-4DA8-43B4-BEC1-D728A3399272}" sibTransId="{3800AF4A-0675-4AA6-ABF8-E7DC2CC6FA54}"/>
    <dgm:cxn modelId="{626AF811-6571-438E-9B25-E15E835BD3C1}" type="presOf" srcId="{257DC148-A19D-458F-B85B-FFAF01750674}" destId="{AB55632C-EF15-4D87-8536-1760C3298371}" srcOrd="1" destOrd="0" presId="urn:microsoft.com/office/officeart/2005/8/layout/chart3"/>
    <dgm:cxn modelId="{1D5ED5BA-E154-4EF2-BAD7-8FE14A59550C}" type="presOf" srcId="{0F7FC858-D708-4B8A-9A86-EDC0AE4BA046}" destId="{80AB7537-7542-47F3-ABB0-C139281E703C}" srcOrd="0" destOrd="0" presId="urn:microsoft.com/office/officeart/2005/8/layout/chart3"/>
    <dgm:cxn modelId="{D37AF621-F9B7-407B-AC5D-D3FFFCE06AEF}" srcId="{0F7FC858-D708-4B8A-9A86-EDC0AE4BA046}" destId="{E401E4BC-813E-49E9-943E-0F38F3ADD2C4}" srcOrd="2" destOrd="0" parTransId="{9AFE5303-49C8-4EC8-BF56-A9CF8FEED249}" sibTransId="{7BEC1141-D141-47AF-8687-F14940CBD4B1}"/>
    <dgm:cxn modelId="{BA02E94A-CDCC-408B-A027-DCBB67FC8EC8}" type="presParOf" srcId="{80AB7537-7542-47F3-ABB0-C139281E703C}" destId="{A52D5F60-DD14-48F7-AE14-BF1B9DF2DF96}" srcOrd="0" destOrd="0" presId="urn:microsoft.com/office/officeart/2005/8/layout/chart3"/>
    <dgm:cxn modelId="{57EF9881-F808-474D-BE11-05DF2BAC4552}" type="presParOf" srcId="{80AB7537-7542-47F3-ABB0-C139281E703C}" destId="{3DE4B921-94BD-4A86-A8C3-5A65682BF373}" srcOrd="1" destOrd="0" presId="urn:microsoft.com/office/officeart/2005/8/layout/chart3"/>
    <dgm:cxn modelId="{8F9262E3-553C-4120-9177-25D01F03C884}" type="presParOf" srcId="{80AB7537-7542-47F3-ABB0-C139281E703C}" destId="{7364BAFE-1EE5-4643-AA0D-B93CC661057A}" srcOrd="2" destOrd="0" presId="urn:microsoft.com/office/officeart/2005/8/layout/chart3"/>
    <dgm:cxn modelId="{9C41E241-0DBD-4F70-B47C-80D03ACD4C55}" type="presParOf" srcId="{80AB7537-7542-47F3-ABB0-C139281E703C}" destId="{AB55632C-EF15-4D87-8536-1760C3298371}" srcOrd="3" destOrd="0" presId="urn:microsoft.com/office/officeart/2005/8/layout/chart3"/>
    <dgm:cxn modelId="{61CE8D04-3882-4BC3-911A-7B2FB75AF28C}" type="presParOf" srcId="{80AB7537-7542-47F3-ABB0-C139281E703C}" destId="{995B96CB-AA95-4891-9674-43CB13C6C4A9}" srcOrd="4" destOrd="0" presId="urn:microsoft.com/office/officeart/2005/8/layout/chart3"/>
    <dgm:cxn modelId="{D79D8868-E6A5-480A-93CA-5C972735673D}" type="presParOf" srcId="{80AB7537-7542-47F3-ABB0-C139281E703C}" destId="{55606FC5-53FB-432E-BC39-B89C988ADA71}" srcOrd="5" destOrd="0" presId="urn:microsoft.com/office/officeart/2005/8/layout/chart3"/>
  </dgm:cxnLst>
  <dgm:bg/>
  <dgm:whole/>
</dgm:dataModel>
</file>

<file path=ppt/diagrams/data5.xml><?xml version="1.0" encoding="utf-8"?>
<dgm:dataModel xmlns:dgm="http://schemas.openxmlformats.org/drawingml/2006/diagram" xmlns:a="http://schemas.openxmlformats.org/drawingml/2006/main">
  <dgm:ptLst>
    <dgm:pt modelId="{1C1883D5-DCCA-42D2-86E5-940F9E27593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97B3E5F-D88E-4746-86C3-A11E365B0C94}">
      <dgm:prSet phldrT="[Text]"/>
      <dgm:spPr/>
      <dgm:t>
        <a:bodyPr/>
        <a:lstStyle/>
        <a:p>
          <a:r>
            <a:rPr lang="en-US" dirty="0" smtClean="0"/>
            <a:t>intellectuals</a:t>
          </a:r>
          <a:endParaRPr lang="en-US" dirty="0"/>
        </a:p>
      </dgm:t>
    </dgm:pt>
    <dgm:pt modelId="{8BCA26DE-124D-411C-9D95-478551BAD7CA}" type="parTrans" cxnId="{05242202-939B-48A9-B03C-2FFD90A70C2A}">
      <dgm:prSet/>
      <dgm:spPr/>
      <dgm:t>
        <a:bodyPr/>
        <a:lstStyle/>
        <a:p>
          <a:endParaRPr lang="en-US"/>
        </a:p>
      </dgm:t>
    </dgm:pt>
    <dgm:pt modelId="{2A7F2563-F792-451B-BD26-05D73C7406A5}" type="sibTrans" cxnId="{05242202-939B-48A9-B03C-2FFD90A70C2A}">
      <dgm:prSet/>
      <dgm:spPr/>
      <dgm:t>
        <a:bodyPr/>
        <a:lstStyle/>
        <a:p>
          <a:endParaRPr lang="en-US"/>
        </a:p>
      </dgm:t>
    </dgm:pt>
    <dgm:pt modelId="{855BF1C2-D044-4069-A0DD-DBA1E4BC4448}">
      <dgm:prSet phldrT="[Text]"/>
      <dgm:spPr/>
      <dgm:t>
        <a:bodyPr/>
        <a:lstStyle/>
        <a:p>
          <a:r>
            <a:rPr lang="en-US" dirty="0" smtClean="0"/>
            <a:t>Traditional/old</a:t>
          </a:r>
          <a:endParaRPr lang="en-US" dirty="0"/>
        </a:p>
      </dgm:t>
    </dgm:pt>
    <dgm:pt modelId="{E0C97647-B000-408A-A722-5D3F93D1EFBE}" type="parTrans" cxnId="{EF89C8AF-4811-4165-A4D3-139B40DC51BA}">
      <dgm:prSet/>
      <dgm:spPr/>
      <dgm:t>
        <a:bodyPr/>
        <a:lstStyle/>
        <a:p>
          <a:endParaRPr lang="en-US"/>
        </a:p>
      </dgm:t>
    </dgm:pt>
    <dgm:pt modelId="{C64ECD94-B056-4817-BC66-B71323A2E572}" type="sibTrans" cxnId="{EF89C8AF-4811-4165-A4D3-139B40DC51BA}">
      <dgm:prSet/>
      <dgm:spPr/>
      <dgm:t>
        <a:bodyPr/>
        <a:lstStyle/>
        <a:p>
          <a:endParaRPr lang="en-US"/>
        </a:p>
      </dgm:t>
    </dgm:pt>
    <dgm:pt modelId="{9345FEC6-840D-4506-8C54-3869494A94C1}">
      <dgm:prSet phldrT="[Text]"/>
      <dgm:spPr/>
      <dgm:t>
        <a:bodyPr/>
        <a:lstStyle/>
        <a:p>
          <a:r>
            <a:rPr lang="en-US" dirty="0" smtClean="0"/>
            <a:t>Rural bourgeois (from agricultural south)</a:t>
          </a:r>
          <a:endParaRPr lang="en-US" dirty="0"/>
        </a:p>
      </dgm:t>
    </dgm:pt>
    <dgm:pt modelId="{4317FDE5-667E-4542-A377-0C720809C65B}" type="parTrans" cxnId="{03AB0E9B-7C73-4BD5-A2FD-FA1C29EC083D}">
      <dgm:prSet/>
      <dgm:spPr/>
      <dgm:t>
        <a:bodyPr/>
        <a:lstStyle/>
        <a:p>
          <a:endParaRPr lang="en-US"/>
        </a:p>
      </dgm:t>
    </dgm:pt>
    <dgm:pt modelId="{87066EB6-BEC5-4CE2-A958-0070E53211F2}" type="sibTrans" cxnId="{03AB0E9B-7C73-4BD5-A2FD-FA1C29EC083D}">
      <dgm:prSet/>
      <dgm:spPr/>
      <dgm:t>
        <a:bodyPr/>
        <a:lstStyle/>
        <a:p>
          <a:endParaRPr lang="en-US"/>
        </a:p>
      </dgm:t>
    </dgm:pt>
    <dgm:pt modelId="{B8352E93-AB6D-4BF2-A389-AD5A9C98723F}">
      <dgm:prSet phldrT="[Text]"/>
      <dgm:spPr/>
      <dgm:t>
        <a:bodyPr/>
        <a:lstStyle/>
        <a:p>
          <a:r>
            <a:rPr lang="en-US" dirty="0" smtClean="0"/>
            <a:t>Specialized/new</a:t>
          </a:r>
          <a:endParaRPr lang="en-US" dirty="0"/>
        </a:p>
      </dgm:t>
    </dgm:pt>
    <dgm:pt modelId="{36E579AD-ED2A-458B-8E11-83F18FF4854B}" type="parTrans" cxnId="{19E784A1-67EF-4603-BBCA-C3132AB64BC5}">
      <dgm:prSet/>
      <dgm:spPr/>
      <dgm:t>
        <a:bodyPr/>
        <a:lstStyle/>
        <a:p>
          <a:endParaRPr lang="en-US"/>
        </a:p>
      </dgm:t>
    </dgm:pt>
    <dgm:pt modelId="{90A098E9-6835-48B9-8C54-9D168510018A}" type="sibTrans" cxnId="{19E784A1-67EF-4603-BBCA-C3132AB64BC5}">
      <dgm:prSet/>
      <dgm:spPr/>
      <dgm:t>
        <a:bodyPr/>
        <a:lstStyle/>
        <a:p>
          <a:endParaRPr lang="en-US"/>
        </a:p>
      </dgm:t>
    </dgm:pt>
    <dgm:pt modelId="{3851D805-DAEB-4A7D-9249-9B2A6B0FB10B}">
      <dgm:prSet phldrT="[Text]"/>
      <dgm:spPr/>
      <dgm:t>
        <a:bodyPr/>
        <a:lstStyle/>
        <a:p>
          <a:r>
            <a:rPr lang="en-US" dirty="0" smtClean="0"/>
            <a:t>Urban bourgeois (from industrial north)</a:t>
          </a:r>
          <a:endParaRPr lang="en-US" dirty="0"/>
        </a:p>
      </dgm:t>
    </dgm:pt>
    <dgm:pt modelId="{3ABA8934-4DD2-43DE-9D0A-C5B2D6C83463}" type="parTrans" cxnId="{39D647AE-7562-4546-BD67-96E0D5D09E63}">
      <dgm:prSet/>
      <dgm:spPr/>
      <dgm:t>
        <a:bodyPr/>
        <a:lstStyle/>
        <a:p>
          <a:endParaRPr lang="en-US"/>
        </a:p>
      </dgm:t>
    </dgm:pt>
    <dgm:pt modelId="{06B1A25D-4972-42D4-97F6-E788BBC33C57}" type="sibTrans" cxnId="{39D647AE-7562-4546-BD67-96E0D5D09E63}">
      <dgm:prSet/>
      <dgm:spPr/>
      <dgm:t>
        <a:bodyPr/>
        <a:lstStyle/>
        <a:p>
          <a:endParaRPr lang="en-US"/>
        </a:p>
      </dgm:t>
    </dgm:pt>
    <dgm:pt modelId="{343CBF66-48E4-4FA4-A994-B1439770DE8C}" type="pres">
      <dgm:prSet presAssocID="{1C1883D5-DCCA-42D2-86E5-940F9E275933}" presName="hierChild1" presStyleCnt="0">
        <dgm:presLayoutVars>
          <dgm:chPref val="1"/>
          <dgm:dir/>
          <dgm:animOne val="branch"/>
          <dgm:animLvl val="lvl"/>
          <dgm:resizeHandles/>
        </dgm:presLayoutVars>
      </dgm:prSet>
      <dgm:spPr/>
      <dgm:t>
        <a:bodyPr/>
        <a:lstStyle/>
        <a:p>
          <a:endParaRPr lang="en-US"/>
        </a:p>
      </dgm:t>
    </dgm:pt>
    <dgm:pt modelId="{8040D2FD-E962-4097-BB08-3E4E5537499A}" type="pres">
      <dgm:prSet presAssocID="{B97B3E5F-D88E-4746-86C3-A11E365B0C94}" presName="hierRoot1" presStyleCnt="0"/>
      <dgm:spPr/>
    </dgm:pt>
    <dgm:pt modelId="{70E644AA-ABF1-4D1B-9C39-92697BA9D219}" type="pres">
      <dgm:prSet presAssocID="{B97B3E5F-D88E-4746-86C3-A11E365B0C94}" presName="composite" presStyleCnt="0"/>
      <dgm:spPr/>
    </dgm:pt>
    <dgm:pt modelId="{B4BAB0C3-764D-451E-854C-25AFDCC6BCDE}" type="pres">
      <dgm:prSet presAssocID="{B97B3E5F-D88E-4746-86C3-A11E365B0C94}" presName="background" presStyleLbl="node0" presStyleIdx="0" presStyleCnt="1"/>
      <dgm:spPr/>
    </dgm:pt>
    <dgm:pt modelId="{FE7D34D7-FAAA-4B9A-AFB8-EAC6C3ED905D}" type="pres">
      <dgm:prSet presAssocID="{B97B3E5F-D88E-4746-86C3-A11E365B0C94}" presName="text" presStyleLbl="fgAcc0" presStyleIdx="0" presStyleCnt="1">
        <dgm:presLayoutVars>
          <dgm:chPref val="3"/>
        </dgm:presLayoutVars>
      </dgm:prSet>
      <dgm:spPr/>
      <dgm:t>
        <a:bodyPr/>
        <a:lstStyle/>
        <a:p>
          <a:endParaRPr lang="en-US"/>
        </a:p>
      </dgm:t>
    </dgm:pt>
    <dgm:pt modelId="{F231322D-0355-4D11-B50B-665320F12B59}" type="pres">
      <dgm:prSet presAssocID="{B97B3E5F-D88E-4746-86C3-A11E365B0C94}" presName="hierChild2" presStyleCnt="0"/>
      <dgm:spPr/>
    </dgm:pt>
    <dgm:pt modelId="{5EDFE844-EFC6-47FC-ADEA-975B59AFFEEF}" type="pres">
      <dgm:prSet presAssocID="{E0C97647-B000-408A-A722-5D3F93D1EFBE}" presName="Name10" presStyleLbl="parChTrans1D2" presStyleIdx="0" presStyleCnt="2"/>
      <dgm:spPr/>
      <dgm:t>
        <a:bodyPr/>
        <a:lstStyle/>
        <a:p>
          <a:endParaRPr lang="en-US"/>
        </a:p>
      </dgm:t>
    </dgm:pt>
    <dgm:pt modelId="{CCE17160-EA19-41E9-ACD9-AC020A45E9EF}" type="pres">
      <dgm:prSet presAssocID="{855BF1C2-D044-4069-A0DD-DBA1E4BC4448}" presName="hierRoot2" presStyleCnt="0"/>
      <dgm:spPr/>
    </dgm:pt>
    <dgm:pt modelId="{9EDF87DB-7AD4-4AC0-BC50-01A642A6CA0D}" type="pres">
      <dgm:prSet presAssocID="{855BF1C2-D044-4069-A0DD-DBA1E4BC4448}" presName="composite2" presStyleCnt="0"/>
      <dgm:spPr/>
    </dgm:pt>
    <dgm:pt modelId="{43512CE2-AB95-433C-89E3-B969CD70900D}" type="pres">
      <dgm:prSet presAssocID="{855BF1C2-D044-4069-A0DD-DBA1E4BC4448}" presName="background2" presStyleLbl="node2" presStyleIdx="0" presStyleCnt="2"/>
      <dgm:spPr/>
    </dgm:pt>
    <dgm:pt modelId="{371C2BEC-E5E9-45BD-95C3-1A7E327E696E}" type="pres">
      <dgm:prSet presAssocID="{855BF1C2-D044-4069-A0DD-DBA1E4BC4448}" presName="text2" presStyleLbl="fgAcc2" presStyleIdx="0" presStyleCnt="2">
        <dgm:presLayoutVars>
          <dgm:chPref val="3"/>
        </dgm:presLayoutVars>
      </dgm:prSet>
      <dgm:spPr/>
      <dgm:t>
        <a:bodyPr/>
        <a:lstStyle/>
        <a:p>
          <a:endParaRPr lang="en-US"/>
        </a:p>
      </dgm:t>
    </dgm:pt>
    <dgm:pt modelId="{7B3755C5-EEE9-4EBD-94FF-8BA288CCBA38}" type="pres">
      <dgm:prSet presAssocID="{855BF1C2-D044-4069-A0DD-DBA1E4BC4448}" presName="hierChild3" presStyleCnt="0"/>
      <dgm:spPr/>
    </dgm:pt>
    <dgm:pt modelId="{22EAC1D1-9D9B-4004-8A2A-CC3411E26274}" type="pres">
      <dgm:prSet presAssocID="{4317FDE5-667E-4542-A377-0C720809C65B}" presName="Name17" presStyleLbl="parChTrans1D3" presStyleIdx="0" presStyleCnt="2"/>
      <dgm:spPr/>
      <dgm:t>
        <a:bodyPr/>
        <a:lstStyle/>
        <a:p>
          <a:endParaRPr lang="en-US"/>
        </a:p>
      </dgm:t>
    </dgm:pt>
    <dgm:pt modelId="{9311C2CE-B1A0-4730-82A4-60171BB17771}" type="pres">
      <dgm:prSet presAssocID="{9345FEC6-840D-4506-8C54-3869494A94C1}" presName="hierRoot3" presStyleCnt="0"/>
      <dgm:spPr/>
    </dgm:pt>
    <dgm:pt modelId="{B7981D61-2BE5-4401-BB02-9B1AE4D82D7A}" type="pres">
      <dgm:prSet presAssocID="{9345FEC6-840D-4506-8C54-3869494A94C1}" presName="composite3" presStyleCnt="0"/>
      <dgm:spPr/>
    </dgm:pt>
    <dgm:pt modelId="{8FBDD2C3-9C73-4DD9-BE1A-C7A5943833E4}" type="pres">
      <dgm:prSet presAssocID="{9345FEC6-840D-4506-8C54-3869494A94C1}" presName="background3" presStyleLbl="node3" presStyleIdx="0" presStyleCnt="2"/>
      <dgm:spPr/>
    </dgm:pt>
    <dgm:pt modelId="{8E815E6B-AE4E-4F45-A09E-361523C01C7D}" type="pres">
      <dgm:prSet presAssocID="{9345FEC6-840D-4506-8C54-3869494A94C1}" presName="text3" presStyleLbl="fgAcc3" presStyleIdx="0" presStyleCnt="2">
        <dgm:presLayoutVars>
          <dgm:chPref val="3"/>
        </dgm:presLayoutVars>
      </dgm:prSet>
      <dgm:spPr/>
      <dgm:t>
        <a:bodyPr/>
        <a:lstStyle/>
        <a:p>
          <a:endParaRPr lang="en-US"/>
        </a:p>
      </dgm:t>
    </dgm:pt>
    <dgm:pt modelId="{4CF88535-D995-45E5-9783-0B3163A59C57}" type="pres">
      <dgm:prSet presAssocID="{9345FEC6-840D-4506-8C54-3869494A94C1}" presName="hierChild4" presStyleCnt="0"/>
      <dgm:spPr/>
    </dgm:pt>
    <dgm:pt modelId="{9AEEF377-BD6F-4957-8BCE-E37960513AD6}" type="pres">
      <dgm:prSet presAssocID="{36E579AD-ED2A-458B-8E11-83F18FF4854B}" presName="Name10" presStyleLbl="parChTrans1D2" presStyleIdx="1" presStyleCnt="2"/>
      <dgm:spPr/>
      <dgm:t>
        <a:bodyPr/>
        <a:lstStyle/>
        <a:p>
          <a:endParaRPr lang="en-US"/>
        </a:p>
      </dgm:t>
    </dgm:pt>
    <dgm:pt modelId="{B5064A1B-F18B-4BD5-B498-3C747C49D905}" type="pres">
      <dgm:prSet presAssocID="{B8352E93-AB6D-4BF2-A389-AD5A9C98723F}" presName="hierRoot2" presStyleCnt="0"/>
      <dgm:spPr/>
    </dgm:pt>
    <dgm:pt modelId="{56AC7CCB-C008-4068-AC17-D2DAD5986EFD}" type="pres">
      <dgm:prSet presAssocID="{B8352E93-AB6D-4BF2-A389-AD5A9C98723F}" presName="composite2" presStyleCnt="0"/>
      <dgm:spPr/>
    </dgm:pt>
    <dgm:pt modelId="{8B7F5888-8545-4F1A-8B7C-7B08FCFDD9A2}" type="pres">
      <dgm:prSet presAssocID="{B8352E93-AB6D-4BF2-A389-AD5A9C98723F}" presName="background2" presStyleLbl="node2" presStyleIdx="1" presStyleCnt="2"/>
      <dgm:spPr/>
    </dgm:pt>
    <dgm:pt modelId="{5F30786A-620F-4CFB-A292-560C1D8DC537}" type="pres">
      <dgm:prSet presAssocID="{B8352E93-AB6D-4BF2-A389-AD5A9C98723F}" presName="text2" presStyleLbl="fgAcc2" presStyleIdx="1" presStyleCnt="2">
        <dgm:presLayoutVars>
          <dgm:chPref val="3"/>
        </dgm:presLayoutVars>
      </dgm:prSet>
      <dgm:spPr/>
      <dgm:t>
        <a:bodyPr/>
        <a:lstStyle/>
        <a:p>
          <a:endParaRPr lang="en-US"/>
        </a:p>
      </dgm:t>
    </dgm:pt>
    <dgm:pt modelId="{600A0817-3CC1-4BCB-B6C1-93C15F6FDC55}" type="pres">
      <dgm:prSet presAssocID="{B8352E93-AB6D-4BF2-A389-AD5A9C98723F}" presName="hierChild3" presStyleCnt="0"/>
      <dgm:spPr/>
    </dgm:pt>
    <dgm:pt modelId="{4835DB5B-1BD0-4F77-A0A6-CD872DD6A5C5}" type="pres">
      <dgm:prSet presAssocID="{3ABA8934-4DD2-43DE-9D0A-C5B2D6C83463}" presName="Name17" presStyleLbl="parChTrans1D3" presStyleIdx="1" presStyleCnt="2"/>
      <dgm:spPr/>
      <dgm:t>
        <a:bodyPr/>
        <a:lstStyle/>
        <a:p>
          <a:endParaRPr lang="en-US"/>
        </a:p>
      </dgm:t>
    </dgm:pt>
    <dgm:pt modelId="{5FF80BF2-63AF-4D95-B29F-D0BAC07C0E59}" type="pres">
      <dgm:prSet presAssocID="{3851D805-DAEB-4A7D-9249-9B2A6B0FB10B}" presName="hierRoot3" presStyleCnt="0"/>
      <dgm:spPr/>
    </dgm:pt>
    <dgm:pt modelId="{C82FAD06-076F-4931-B5B1-D23491EBDBC7}" type="pres">
      <dgm:prSet presAssocID="{3851D805-DAEB-4A7D-9249-9B2A6B0FB10B}" presName="composite3" presStyleCnt="0"/>
      <dgm:spPr/>
    </dgm:pt>
    <dgm:pt modelId="{6CB878BB-BDC1-436B-8BBA-EC4C60F44F9A}" type="pres">
      <dgm:prSet presAssocID="{3851D805-DAEB-4A7D-9249-9B2A6B0FB10B}" presName="background3" presStyleLbl="node3" presStyleIdx="1" presStyleCnt="2"/>
      <dgm:spPr/>
    </dgm:pt>
    <dgm:pt modelId="{1B215489-8988-46A7-ABDF-5C8CAC87C687}" type="pres">
      <dgm:prSet presAssocID="{3851D805-DAEB-4A7D-9249-9B2A6B0FB10B}" presName="text3" presStyleLbl="fgAcc3" presStyleIdx="1" presStyleCnt="2">
        <dgm:presLayoutVars>
          <dgm:chPref val="3"/>
        </dgm:presLayoutVars>
      </dgm:prSet>
      <dgm:spPr/>
      <dgm:t>
        <a:bodyPr/>
        <a:lstStyle/>
        <a:p>
          <a:endParaRPr lang="en-US"/>
        </a:p>
      </dgm:t>
    </dgm:pt>
    <dgm:pt modelId="{7AB4927C-8A5B-4A69-8319-0CBE001B0ADB}" type="pres">
      <dgm:prSet presAssocID="{3851D805-DAEB-4A7D-9249-9B2A6B0FB10B}" presName="hierChild4" presStyleCnt="0"/>
      <dgm:spPr/>
    </dgm:pt>
  </dgm:ptLst>
  <dgm:cxnLst>
    <dgm:cxn modelId="{931F33BF-20F9-4072-BBC0-8F895B80268E}" type="presOf" srcId="{9345FEC6-840D-4506-8C54-3869494A94C1}" destId="{8E815E6B-AE4E-4F45-A09E-361523C01C7D}" srcOrd="0" destOrd="0" presId="urn:microsoft.com/office/officeart/2005/8/layout/hierarchy1"/>
    <dgm:cxn modelId="{05242202-939B-48A9-B03C-2FFD90A70C2A}" srcId="{1C1883D5-DCCA-42D2-86E5-940F9E275933}" destId="{B97B3E5F-D88E-4746-86C3-A11E365B0C94}" srcOrd="0" destOrd="0" parTransId="{8BCA26DE-124D-411C-9D95-478551BAD7CA}" sibTransId="{2A7F2563-F792-451B-BD26-05D73C7406A5}"/>
    <dgm:cxn modelId="{0423E9B2-A162-4995-93D3-999D03EA9AAC}" type="presOf" srcId="{4317FDE5-667E-4542-A377-0C720809C65B}" destId="{22EAC1D1-9D9B-4004-8A2A-CC3411E26274}" srcOrd="0" destOrd="0" presId="urn:microsoft.com/office/officeart/2005/8/layout/hierarchy1"/>
    <dgm:cxn modelId="{19E784A1-67EF-4603-BBCA-C3132AB64BC5}" srcId="{B97B3E5F-D88E-4746-86C3-A11E365B0C94}" destId="{B8352E93-AB6D-4BF2-A389-AD5A9C98723F}" srcOrd="1" destOrd="0" parTransId="{36E579AD-ED2A-458B-8E11-83F18FF4854B}" sibTransId="{90A098E9-6835-48B9-8C54-9D168510018A}"/>
    <dgm:cxn modelId="{DCBFC919-4EE0-42A7-A73C-74A7CC868205}" type="presOf" srcId="{3851D805-DAEB-4A7D-9249-9B2A6B0FB10B}" destId="{1B215489-8988-46A7-ABDF-5C8CAC87C687}" srcOrd="0" destOrd="0" presId="urn:microsoft.com/office/officeart/2005/8/layout/hierarchy1"/>
    <dgm:cxn modelId="{84E4993D-CD6F-4C4E-B578-8828307007EF}" type="presOf" srcId="{36E579AD-ED2A-458B-8E11-83F18FF4854B}" destId="{9AEEF377-BD6F-4957-8BCE-E37960513AD6}" srcOrd="0" destOrd="0" presId="urn:microsoft.com/office/officeart/2005/8/layout/hierarchy1"/>
    <dgm:cxn modelId="{03AB0E9B-7C73-4BD5-A2FD-FA1C29EC083D}" srcId="{855BF1C2-D044-4069-A0DD-DBA1E4BC4448}" destId="{9345FEC6-840D-4506-8C54-3869494A94C1}" srcOrd="0" destOrd="0" parTransId="{4317FDE5-667E-4542-A377-0C720809C65B}" sibTransId="{87066EB6-BEC5-4CE2-A958-0070E53211F2}"/>
    <dgm:cxn modelId="{EF89C8AF-4811-4165-A4D3-139B40DC51BA}" srcId="{B97B3E5F-D88E-4746-86C3-A11E365B0C94}" destId="{855BF1C2-D044-4069-A0DD-DBA1E4BC4448}" srcOrd="0" destOrd="0" parTransId="{E0C97647-B000-408A-A722-5D3F93D1EFBE}" sibTransId="{C64ECD94-B056-4817-BC66-B71323A2E572}"/>
    <dgm:cxn modelId="{325A9D30-FBB6-4BC9-AAA1-C8E9C227ED9B}" type="presOf" srcId="{1C1883D5-DCCA-42D2-86E5-940F9E275933}" destId="{343CBF66-48E4-4FA4-A994-B1439770DE8C}" srcOrd="0" destOrd="0" presId="urn:microsoft.com/office/officeart/2005/8/layout/hierarchy1"/>
    <dgm:cxn modelId="{00E382AC-6FA0-4EDE-8C0C-8C411FDAEF86}" type="presOf" srcId="{855BF1C2-D044-4069-A0DD-DBA1E4BC4448}" destId="{371C2BEC-E5E9-45BD-95C3-1A7E327E696E}" srcOrd="0" destOrd="0" presId="urn:microsoft.com/office/officeart/2005/8/layout/hierarchy1"/>
    <dgm:cxn modelId="{69435C22-ECA5-44A5-B306-BD5923CAD97D}" type="presOf" srcId="{3ABA8934-4DD2-43DE-9D0A-C5B2D6C83463}" destId="{4835DB5B-1BD0-4F77-A0A6-CD872DD6A5C5}" srcOrd="0" destOrd="0" presId="urn:microsoft.com/office/officeart/2005/8/layout/hierarchy1"/>
    <dgm:cxn modelId="{39D647AE-7562-4546-BD67-96E0D5D09E63}" srcId="{B8352E93-AB6D-4BF2-A389-AD5A9C98723F}" destId="{3851D805-DAEB-4A7D-9249-9B2A6B0FB10B}" srcOrd="0" destOrd="0" parTransId="{3ABA8934-4DD2-43DE-9D0A-C5B2D6C83463}" sibTransId="{06B1A25D-4972-42D4-97F6-E788BBC33C57}"/>
    <dgm:cxn modelId="{70B84165-C02A-4F32-B478-060C3AE36ED1}" type="presOf" srcId="{E0C97647-B000-408A-A722-5D3F93D1EFBE}" destId="{5EDFE844-EFC6-47FC-ADEA-975B59AFFEEF}" srcOrd="0" destOrd="0" presId="urn:microsoft.com/office/officeart/2005/8/layout/hierarchy1"/>
    <dgm:cxn modelId="{B8D5DADE-8D8C-4715-B2E2-051E18565EDB}" type="presOf" srcId="{B8352E93-AB6D-4BF2-A389-AD5A9C98723F}" destId="{5F30786A-620F-4CFB-A292-560C1D8DC537}" srcOrd="0" destOrd="0" presId="urn:microsoft.com/office/officeart/2005/8/layout/hierarchy1"/>
    <dgm:cxn modelId="{91628F12-5F1D-4F87-9FD4-E4029DA78F85}" type="presOf" srcId="{B97B3E5F-D88E-4746-86C3-A11E365B0C94}" destId="{FE7D34D7-FAAA-4B9A-AFB8-EAC6C3ED905D}" srcOrd="0" destOrd="0" presId="urn:microsoft.com/office/officeart/2005/8/layout/hierarchy1"/>
    <dgm:cxn modelId="{D252A734-6974-4954-B14B-27036033A58C}" type="presParOf" srcId="{343CBF66-48E4-4FA4-A994-B1439770DE8C}" destId="{8040D2FD-E962-4097-BB08-3E4E5537499A}" srcOrd="0" destOrd="0" presId="urn:microsoft.com/office/officeart/2005/8/layout/hierarchy1"/>
    <dgm:cxn modelId="{939FF4D1-1DF7-46F6-B02B-5AF154F813A0}" type="presParOf" srcId="{8040D2FD-E962-4097-BB08-3E4E5537499A}" destId="{70E644AA-ABF1-4D1B-9C39-92697BA9D219}" srcOrd="0" destOrd="0" presId="urn:microsoft.com/office/officeart/2005/8/layout/hierarchy1"/>
    <dgm:cxn modelId="{74940AC5-9A53-485D-8E67-8214969B3A40}" type="presParOf" srcId="{70E644AA-ABF1-4D1B-9C39-92697BA9D219}" destId="{B4BAB0C3-764D-451E-854C-25AFDCC6BCDE}" srcOrd="0" destOrd="0" presId="urn:microsoft.com/office/officeart/2005/8/layout/hierarchy1"/>
    <dgm:cxn modelId="{464995D9-228E-41E5-AA4A-23423E1D6B5D}" type="presParOf" srcId="{70E644AA-ABF1-4D1B-9C39-92697BA9D219}" destId="{FE7D34D7-FAAA-4B9A-AFB8-EAC6C3ED905D}" srcOrd="1" destOrd="0" presId="urn:microsoft.com/office/officeart/2005/8/layout/hierarchy1"/>
    <dgm:cxn modelId="{05FA3403-EF9B-44AA-9C97-AB4514B78FCE}" type="presParOf" srcId="{8040D2FD-E962-4097-BB08-3E4E5537499A}" destId="{F231322D-0355-4D11-B50B-665320F12B59}" srcOrd="1" destOrd="0" presId="urn:microsoft.com/office/officeart/2005/8/layout/hierarchy1"/>
    <dgm:cxn modelId="{D8AC8471-E2ED-4B78-A8B7-9F0350792964}" type="presParOf" srcId="{F231322D-0355-4D11-B50B-665320F12B59}" destId="{5EDFE844-EFC6-47FC-ADEA-975B59AFFEEF}" srcOrd="0" destOrd="0" presId="urn:microsoft.com/office/officeart/2005/8/layout/hierarchy1"/>
    <dgm:cxn modelId="{BCA8A413-CA46-4486-9394-9068A4D2D34B}" type="presParOf" srcId="{F231322D-0355-4D11-B50B-665320F12B59}" destId="{CCE17160-EA19-41E9-ACD9-AC020A45E9EF}" srcOrd="1" destOrd="0" presId="urn:microsoft.com/office/officeart/2005/8/layout/hierarchy1"/>
    <dgm:cxn modelId="{8A1DC9AC-EAFD-44A5-9CE1-48AFB44A4EC9}" type="presParOf" srcId="{CCE17160-EA19-41E9-ACD9-AC020A45E9EF}" destId="{9EDF87DB-7AD4-4AC0-BC50-01A642A6CA0D}" srcOrd="0" destOrd="0" presId="urn:microsoft.com/office/officeart/2005/8/layout/hierarchy1"/>
    <dgm:cxn modelId="{F083425F-AE67-460A-8CC1-074D29CB0548}" type="presParOf" srcId="{9EDF87DB-7AD4-4AC0-BC50-01A642A6CA0D}" destId="{43512CE2-AB95-433C-89E3-B969CD70900D}" srcOrd="0" destOrd="0" presId="urn:microsoft.com/office/officeart/2005/8/layout/hierarchy1"/>
    <dgm:cxn modelId="{0A78BAB8-9113-4355-88A7-06D41991ADC8}" type="presParOf" srcId="{9EDF87DB-7AD4-4AC0-BC50-01A642A6CA0D}" destId="{371C2BEC-E5E9-45BD-95C3-1A7E327E696E}" srcOrd="1" destOrd="0" presId="urn:microsoft.com/office/officeart/2005/8/layout/hierarchy1"/>
    <dgm:cxn modelId="{A791953F-4C8E-4D74-98C7-77FDA3E0D769}" type="presParOf" srcId="{CCE17160-EA19-41E9-ACD9-AC020A45E9EF}" destId="{7B3755C5-EEE9-4EBD-94FF-8BA288CCBA38}" srcOrd="1" destOrd="0" presId="urn:microsoft.com/office/officeart/2005/8/layout/hierarchy1"/>
    <dgm:cxn modelId="{A3664C3C-5A3B-48AE-B0D5-31DEBC8E18C5}" type="presParOf" srcId="{7B3755C5-EEE9-4EBD-94FF-8BA288CCBA38}" destId="{22EAC1D1-9D9B-4004-8A2A-CC3411E26274}" srcOrd="0" destOrd="0" presId="urn:microsoft.com/office/officeart/2005/8/layout/hierarchy1"/>
    <dgm:cxn modelId="{8841B662-E38D-4257-BBDE-C24EA9D3B950}" type="presParOf" srcId="{7B3755C5-EEE9-4EBD-94FF-8BA288CCBA38}" destId="{9311C2CE-B1A0-4730-82A4-60171BB17771}" srcOrd="1" destOrd="0" presId="urn:microsoft.com/office/officeart/2005/8/layout/hierarchy1"/>
    <dgm:cxn modelId="{AC04F122-F638-4804-ABDC-C3B28FD86E66}" type="presParOf" srcId="{9311C2CE-B1A0-4730-82A4-60171BB17771}" destId="{B7981D61-2BE5-4401-BB02-9B1AE4D82D7A}" srcOrd="0" destOrd="0" presId="urn:microsoft.com/office/officeart/2005/8/layout/hierarchy1"/>
    <dgm:cxn modelId="{E4F0FEF1-45B8-485A-8045-3105A17ADFB7}" type="presParOf" srcId="{B7981D61-2BE5-4401-BB02-9B1AE4D82D7A}" destId="{8FBDD2C3-9C73-4DD9-BE1A-C7A5943833E4}" srcOrd="0" destOrd="0" presId="urn:microsoft.com/office/officeart/2005/8/layout/hierarchy1"/>
    <dgm:cxn modelId="{B661B0C1-8A18-477A-BA5B-1D8B86B7FFCB}" type="presParOf" srcId="{B7981D61-2BE5-4401-BB02-9B1AE4D82D7A}" destId="{8E815E6B-AE4E-4F45-A09E-361523C01C7D}" srcOrd="1" destOrd="0" presId="urn:microsoft.com/office/officeart/2005/8/layout/hierarchy1"/>
    <dgm:cxn modelId="{6185C83C-845E-44ED-A6A2-5B7198F61EE7}" type="presParOf" srcId="{9311C2CE-B1A0-4730-82A4-60171BB17771}" destId="{4CF88535-D995-45E5-9783-0B3163A59C57}" srcOrd="1" destOrd="0" presId="urn:microsoft.com/office/officeart/2005/8/layout/hierarchy1"/>
    <dgm:cxn modelId="{11BB0F64-D1FE-47FA-9E5B-5897B1746F87}" type="presParOf" srcId="{F231322D-0355-4D11-B50B-665320F12B59}" destId="{9AEEF377-BD6F-4957-8BCE-E37960513AD6}" srcOrd="2" destOrd="0" presId="urn:microsoft.com/office/officeart/2005/8/layout/hierarchy1"/>
    <dgm:cxn modelId="{AA88EBE4-078A-4470-8493-DDE95D0BC89C}" type="presParOf" srcId="{F231322D-0355-4D11-B50B-665320F12B59}" destId="{B5064A1B-F18B-4BD5-B498-3C747C49D905}" srcOrd="3" destOrd="0" presId="urn:microsoft.com/office/officeart/2005/8/layout/hierarchy1"/>
    <dgm:cxn modelId="{28DBBD26-68A0-4BCF-844A-C08790F88955}" type="presParOf" srcId="{B5064A1B-F18B-4BD5-B498-3C747C49D905}" destId="{56AC7CCB-C008-4068-AC17-D2DAD5986EFD}" srcOrd="0" destOrd="0" presId="urn:microsoft.com/office/officeart/2005/8/layout/hierarchy1"/>
    <dgm:cxn modelId="{29BD0411-3073-4CD2-90EF-A60DDD57F76D}" type="presParOf" srcId="{56AC7CCB-C008-4068-AC17-D2DAD5986EFD}" destId="{8B7F5888-8545-4F1A-8B7C-7B08FCFDD9A2}" srcOrd="0" destOrd="0" presId="urn:microsoft.com/office/officeart/2005/8/layout/hierarchy1"/>
    <dgm:cxn modelId="{96DE77E8-2276-4D46-8729-B26075B39527}" type="presParOf" srcId="{56AC7CCB-C008-4068-AC17-D2DAD5986EFD}" destId="{5F30786A-620F-4CFB-A292-560C1D8DC537}" srcOrd="1" destOrd="0" presId="urn:microsoft.com/office/officeart/2005/8/layout/hierarchy1"/>
    <dgm:cxn modelId="{EE782C61-087D-4EB8-9C0D-D5E6B8EB1BBE}" type="presParOf" srcId="{B5064A1B-F18B-4BD5-B498-3C747C49D905}" destId="{600A0817-3CC1-4BCB-B6C1-93C15F6FDC55}" srcOrd="1" destOrd="0" presId="urn:microsoft.com/office/officeart/2005/8/layout/hierarchy1"/>
    <dgm:cxn modelId="{A1F9343E-CE81-42EB-994E-A4E56893C74D}" type="presParOf" srcId="{600A0817-3CC1-4BCB-B6C1-93C15F6FDC55}" destId="{4835DB5B-1BD0-4F77-A0A6-CD872DD6A5C5}" srcOrd="0" destOrd="0" presId="urn:microsoft.com/office/officeart/2005/8/layout/hierarchy1"/>
    <dgm:cxn modelId="{F94DD773-0CA9-4223-949C-8E7E17EDF53D}" type="presParOf" srcId="{600A0817-3CC1-4BCB-B6C1-93C15F6FDC55}" destId="{5FF80BF2-63AF-4D95-B29F-D0BAC07C0E59}" srcOrd="1" destOrd="0" presId="urn:microsoft.com/office/officeart/2005/8/layout/hierarchy1"/>
    <dgm:cxn modelId="{37C6AAFE-56DF-4CC9-BC80-8B490346EAC8}" type="presParOf" srcId="{5FF80BF2-63AF-4D95-B29F-D0BAC07C0E59}" destId="{C82FAD06-076F-4931-B5B1-D23491EBDBC7}" srcOrd="0" destOrd="0" presId="urn:microsoft.com/office/officeart/2005/8/layout/hierarchy1"/>
    <dgm:cxn modelId="{BA3A7BFA-BF02-4247-867E-47C62895AFEF}" type="presParOf" srcId="{C82FAD06-076F-4931-B5B1-D23491EBDBC7}" destId="{6CB878BB-BDC1-436B-8BBA-EC4C60F44F9A}" srcOrd="0" destOrd="0" presId="urn:microsoft.com/office/officeart/2005/8/layout/hierarchy1"/>
    <dgm:cxn modelId="{25243417-AC7A-4DEE-AA8A-D396FBA2163F}" type="presParOf" srcId="{C82FAD06-076F-4931-B5B1-D23491EBDBC7}" destId="{1B215489-8988-46A7-ABDF-5C8CAC87C687}" srcOrd="1" destOrd="0" presId="urn:microsoft.com/office/officeart/2005/8/layout/hierarchy1"/>
    <dgm:cxn modelId="{F1F21D2E-A0DB-4B7B-BB56-19154841AA40}" type="presParOf" srcId="{5FF80BF2-63AF-4D95-B29F-D0BAC07C0E59}" destId="{7AB4927C-8A5B-4A69-8319-0CBE001B0ADB}" srcOrd="1" destOrd="0" presId="urn:microsoft.com/office/officeart/2005/8/layout/hierarchy1"/>
  </dgm:cxnLst>
  <dgm:bg/>
  <dgm:whole/>
</dgm:dataModel>
</file>

<file path=ppt/diagrams/data6.xml><?xml version="1.0" encoding="utf-8"?>
<dgm:dataModel xmlns:dgm="http://schemas.openxmlformats.org/drawingml/2006/diagram" xmlns:a="http://schemas.openxmlformats.org/drawingml/2006/main">
  <dgm:ptLst>
    <dgm:pt modelId="{C48EF731-1496-42B6-9E77-6EFF8BA8CE93}"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EF376707-A594-4C18-9753-4BE02C2E5AE8}">
      <dgm:prSet phldrT="[Text]"/>
      <dgm:spPr/>
      <dgm:t>
        <a:bodyPr/>
        <a:lstStyle/>
        <a:p>
          <a:r>
            <a:rPr lang="en-US" dirty="0" smtClean="0"/>
            <a:t>superstructure</a:t>
          </a:r>
          <a:endParaRPr lang="en-US" dirty="0"/>
        </a:p>
      </dgm:t>
    </dgm:pt>
    <dgm:pt modelId="{995C4515-DD3E-4064-B193-23FF07BE3B72}" type="parTrans" cxnId="{93666BD6-646D-46F4-8FDA-1940AD9E21CF}">
      <dgm:prSet/>
      <dgm:spPr/>
      <dgm:t>
        <a:bodyPr/>
        <a:lstStyle/>
        <a:p>
          <a:endParaRPr lang="en-US"/>
        </a:p>
      </dgm:t>
    </dgm:pt>
    <dgm:pt modelId="{77BC9994-F429-4B4B-B466-FDA4F5C419B6}" type="sibTrans" cxnId="{93666BD6-646D-46F4-8FDA-1940AD9E21CF}">
      <dgm:prSet/>
      <dgm:spPr/>
      <dgm:t>
        <a:bodyPr/>
        <a:lstStyle/>
        <a:p>
          <a:endParaRPr lang="en-US"/>
        </a:p>
      </dgm:t>
    </dgm:pt>
    <dgm:pt modelId="{4350B436-37AB-4215-B230-30CB68EB19BA}">
      <dgm:prSet phldrT="[Text]"/>
      <dgm:spPr/>
      <dgm:t>
        <a:bodyPr/>
        <a:lstStyle/>
        <a:p>
          <a:r>
            <a:rPr lang="en-US" dirty="0" smtClean="0"/>
            <a:t>New intellectuals</a:t>
          </a:r>
          <a:endParaRPr lang="en-US" dirty="0"/>
        </a:p>
      </dgm:t>
    </dgm:pt>
    <dgm:pt modelId="{F50DF5E9-EE36-43C2-BC9F-7989C0C3033B}" type="parTrans" cxnId="{30C8384B-3E88-4D7C-8DEE-90711CA27FF7}">
      <dgm:prSet/>
      <dgm:spPr/>
      <dgm:t>
        <a:bodyPr/>
        <a:lstStyle/>
        <a:p>
          <a:endParaRPr lang="en-US"/>
        </a:p>
      </dgm:t>
    </dgm:pt>
    <dgm:pt modelId="{7650E35F-B851-4CC7-8B9A-6AC759255DA5}" type="sibTrans" cxnId="{30C8384B-3E88-4D7C-8DEE-90711CA27FF7}">
      <dgm:prSet/>
      <dgm:spPr/>
      <dgm:t>
        <a:bodyPr/>
        <a:lstStyle/>
        <a:p>
          <a:endParaRPr lang="en-US"/>
        </a:p>
      </dgm:t>
    </dgm:pt>
    <dgm:pt modelId="{12ED8539-242D-4955-A35F-55CB8D099026}">
      <dgm:prSet phldrT="[Text]"/>
      <dgm:spPr/>
      <dgm:t>
        <a:bodyPr/>
        <a:lstStyle/>
        <a:p>
          <a:r>
            <a:rPr lang="en-US" dirty="0" smtClean="0"/>
            <a:t>Scientists/technicians</a:t>
          </a:r>
          <a:endParaRPr lang="en-US" dirty="0"/>
        </a:p>
      </dgm:t>
    </dgm:pt>
    <dgm:pt modelId="{5AAB0F0D-8DC5-4913-B78C-749B17E7939D}" type="parTrans" cxnId="{3D7A2F52-2BCA-4426-9631-5AD018D26D24}">
      <dgm:prSet/>
      <dgm:spPr/>
      <dgm:t>
        <a:bodyPr/>
        <a:lstStyle/>
        <a:p>
          <a:endParaRPr lang="en-US"/>
        </a:p>
      </dgm:t>
    </dgm:pt>
    <dgm:pt modelId="{B75D28E2-495B-46D2-B972-47B3355F0C24}" type="sibTrans" cxnId="{3D7A2F52-2BCA-4426-9631-5AD018D26D24}">
      <dgm:prSet/>
      <dgm:spPr/>
      <dgm:t>
        <a:bodyPr/>
        <a:lstStyle/>
        <a:p>
          <a:endParaRPr lang="en-US"/>
        </a:p>
      </dgm:t>
    </dgm:pt>
    <dgm:pt modelId="{B886E610-BEBD-4BE0-A696-B7A78415CD60}">
      <dgm:prSet phldrT="[Text]"/>
      <dgm:spPr/>
      <dgm:t>
        <a:bodyPr/>
        <a:lstStyle/>
        <a:p>
          <a:r>
            <a:rPr lang="en-US" dirty="0" smtClean="0"/>
            <a:t>Traditional intellectuals</a:t>
          </a:r>
          <a:endParaRPr lang="en-US" dirty="0"/>
        </a:p>
      </dgm:t>
    </dgm:pt>
    <dgm:pt modelId="{EBDC24F5-8339-47BA-A874-0D51B7D4E24A}" type="parTrans" cxnId="{67C10927-0536-4478-A0E5-4BCE6E36D0E8}">
      <dgm:prSet/>
      <dgm:spPr/>
      <dgm:t>
        <a:bodyPr/>
        <a:lstStyle/>
        <a:p>
          <a:endParaRPr lang="en-US"/>
        </a:p>
      </dgm:t>
    </dgm:pt>
    <dgm:pt modelId="{1D507D83-456F-4EDC-AD43-14916A226AD4}" type="sibTrans" cxnId="{67C10927-0536-4478-A0E5-4BCE6E36D0E8}">
      <dgm:prSet/>
      <dgm:spPr/>
      <dgm:t>
        <a:bodyPr/>
        <a:lstStyle/>
        <a:p>
          <a:endParaRPr lang="en-US"/>
        </a:p>
      </dgm:t>
    </dgm:pt>
    <dgm:pt modelId="{13DF7AC4-BF9C-48E8-A246-FCA0D5564528}">
      <dgm:prSet phldrT="[Text]"/>
      <dgm:spPr/>
      <dgm:t>
        <a:bodyPr/>
        <a:lstStyle/>
        <a:p>
          <a:r>
            <a:rPr lang="en-US" dirty="0" smtClean="0"/>
            <a:t>Officials/bureaucrats</a:t>
          </a:r>
          <a:endParaRPr lang="en-US" dirty="0"/>
        </a:p>
      </dgm:t>
    </dgm:pt>
    <dgm:pt modelId="{C8627C5A-6B45-4432-B674-B0845A0B9614}" type="parTrans" cxnId="{244055B2-381E-44A9-99C7-ED9813509529}">
      <dgm:prSet/>
      <dgm:spPr/>
      <dgm:t>
        <a:bodyPr/>
        <a:lstStyle/>
        <a:p>
          <a:endParaRPr lang="en-US"/>
        </a:p>
      </dgm:t>
    </dgm:pt>
    <dgm:pt modelId="{5793C697-F236-47E4-86D2-4E2CFF6D56E2}" type="sibTrans" cxnId="{244055B2-381E-44A9-99C7-ED9813509529}">
      <dgm:prSet/>
      <dgm:spPr/>
      <dgm:t>
        <a:bodyPr/>
        <a:lstStyle/>
        <a:p>
          <a:endParaRPr lang="en-US"/>
        </a:p>
      </dgm:t>
    </dgm:pt>
    <dgm:pt modelId="{CCC84133-BBEA-453D-82A7-71BF6FE35BA1}" type="pres">
      <dgm:prSet presAssocID="{C48EF731-1496-42B6-9E77-6EFF8BA8CE93}" presName="composite" presStyleCnt="0">
        <dgm:presLayoutVars>
          <dgm:chMax val="1"/>
          <dgm:dir/>
          <dgm:resizeHandles val="exact"/>
        </dgm:presLayoutVars>
      </dgm:prSet>
      <dgm:spPr/>
      <dgm:t>
        <a:bodyPr/>
        <a:lstStyle/>
        <a:p>
          <a:endParaRPr lang="en-US"/>
        </a:p>
      </dgm:t>
    </dgm:pt>
    <dgm:pt modelId="{B6A39286-04ED-43B3-AF4A-79A844654001}" type="pres">
      <dgm:prSet presAssocID="{C48EF731-1496-42B6-9E77-6EFF8BA8CE93}" presName="radial" presStyleCnt="0">
        <dgm:presLayoutVars>
          <dgm:animLvl val="ctr"/>
        </dgm:presLayoutVars>
      </dgm:prSet>
      <dgm:spPr/>
    </dgm:pt>
    <dgm:pt modelId="{F684F926-0FBF-44B8-B58E-935E8490D7B2}" type="pres">
      <dgm:prSet presAssocID="{EF376707-A594-4C18-9753-4BE02C2E5AE8}" presName="centerShape" presStyleLbl="vennNode1" presStyleIdx="0" presStyleCnt="5"/>
      <dgm:spPr/>
      <dgm:t>
        <a:bodyPr/>
        <a:lstStyle/>
        <a:p>
          <a:endParaRPr lang="en-US"/>
        </a:p>
      </dgm:t>
    </dgm:pt>
    <dgm:pt modelId="{100481EF-E7E0-458A-B825-7674959D9A73}" type="pres">
      <dgm:prSet presAssocID="{4350B436-37AB-4215-B230-30CB68EB19BA}" presName="node" presStyleLbl="vennNode1" presStyleIdx="1" presStyleCnt="5">
        <dgm:presLayoutVars>
          <dgm:bulletEnabled val="1"/>
        </dgm:presLayoutVars>
      </dgm:prSet>
      <dgm:spPr/>
      <dgm:t>
        <a:bodyPr/>
        <a:lstStyle/>
        <a:p>
          <a:endParaRPr lang="en-US"/>
        </a:p>
      </dgm:t>
    </dgm:pt>
    <dgm:pt modelId="{30E94592-904B-4C0B-A6A9-DCD51C2E0AC5}" type="pres">
      <dgm:prSet presAssocID="{12ED8539-242D-4955-A35F-55CB8D099026}" presName="node" presStyleLbl="vennNode1" presStyleIdx="2" presStyleCnt="5">
        <dgm:presLayoutVars>
          <dgm:bulletEnabled val="1"/>
        </dgm:presLayoutVars>
      </dgm:prSet>
      <dgm:spPr/>
      <dgm:t>
        <a:bodyPr/>
        <a:lstStyle/>
        <a:p>
          <a:endParaRPr lang="en-US"/>
        </a:p>
      </dgm:t>
    </dgm:pt>
    <dgm:pt modelId="{A5AB16EE-863E-4330-9860-12CD1FB76F49}" type="pres">
      <dgm:prSet presAssocID="{B886E610-BEBD-4BE0-A696-B7A78415CD60}" presName="node" presStyleLbl="vennNode1" presStyleIdx="3" presStyleCnt="5">
        <dgm:presLayoutVars>
          <dgm:bulletEnabled val="1"/>
        </dgm:presLayoutVars>
      </dgm:prSet>
      <dgm:spPr/>
      <dgm:t>
        <a:bodyPr/>
        <a:lstStyle/>
        <a:p>
          <a:endParaRPr lang="en-US"/>
        </a:p>
      </dgm:t>
    </dgm:pt>
    <dgm:pt modelId="{B9F03EA4-CCB2-45B5-AD57-0C9537DCB222}" type="pres">
      <dgm:prSet presAssocID="{13DF7AC4-BF9C-48E8-A246-FCA0D5564528}" presName="node" presStyleLbl="vennNode1" presStyleIdx="4" presStyleCnt="5">
        <dgm:presLayoutVars>
          <dgm:bulletEnabled val="1"/>
        </dgm:presLayoutVars>
      </dgm:prSet>
      <dgm:spPr/>
      <dgm:t>
        <a:bodyPr/>
        <a:lstStyle/>
        <a:p>
          <a:endParaRPr lang="en-US"/>
        </a:p>
      </dgm:t>
    </dgm:pt>
  </dgm:ptLst>
  <dgm:cxnLst>
    <dgm:cxn modelId="{3D7A2F52-2BCA-4426-9631-5AD018D26D24}" srcId="{EF376707-A594-4C18-9753-4BE02C2E5AE8}" destId="{12ED8539-242D-4955-A35F-55CB8D099026}" srcOrd="1" destOrd="0" parTransId="{5AAB0F0D-8DC5-4913-B78C-749B17E7939D}" sibTransId="{B75D28E2-495B-46D2-B972-47B3355F0C24}"/>
    <dgm:cxn modelId="{244055B2-381E-44A9-99C7-ED9813509529}" srcId="{EF376707-A594-4C18-9753-4BE02C2E5AE8}" destId="{13DF7AC4-BF9C-48E8-A246-FCA0D5564528}" srcOrd="3" destOrd="0" parTransId="{C8627C5A-6B45-4432-B674-B0845A0B9614}" sibTransId="{5793C697-F236-47E4-86D2-4E2CFF6D56E2}"/>
    <dgm:cxn modelId="{91F34AEA-D5B4-4F8D-812C-231E6F27CA25}" type="presOf" srcId="{4350B436-37AB-4215-B230-30CB68EB19BA}" destId="{100481EF-E7E0-458A-B825-7674959D9A73}" srcOrd="0" destOrd="0" presId="urn:microsoft.com/office/officeart/2005/8/layout/radial3"/>
    <dgm:cxn modelId="{30C8384B-3E88-4D7C-8DEE-90711CA27FF7}" srcId="{EF376707-A594-4C18-9753-4BE02C2E5AE8}" destId="{4350B436-37AB-4215-B230-30CB68EB19BA}" srcOrd="0" destOrd="0" parTransId="{F50DF5E9-EE36-43C2-BC9F-7989C0C3033B}" sibTransId="{7650E35F-B851-4CC7-8B9A-6AC759255DA5}"/>
    <dgm:cxn modelId="{67C10927-0536-4478-A0E5-4BCE6E36D0E8}" srcId="{EF376707-A594-4C18-9753-4BE02C2E5AE8}" destId="{B886E610-BEBD-4BE0-A696-B7A78415CD60}" srcOrd="2" destOrd="0" parTransId="{EBDC24F5-8339-47BA-A874-0D51B7D4E24A}" sibTransId="{1D507D83-456F-4EDC-AD43-14916A226AD4}"/>
    <dgm:cxn modelId="{E0F33B3F-0B17-4A54-9C1C-3A71F5C942F1}" type="presOf" srcId="{B886E610-BEBD-4BE0-A696-B7A78415CD60}" destId="{A5AB16EE-863E-4330-9860-12CD1FB76F49}" srcOrd="0" destOrd="0" presId="urn:microsoft.com/office/officeart/2005/8/layout/radial3"/>
    <dgm:cxn modelId="{57ADAECF-E2CD-44FF-A2F5-5451D95A365C}" type="presOf" srcId="{C48EF731-1496-42B6-9E77-6EFF8BA8CE93}" destId="{CCC84133-BBEA-453D-82A7-71BF6FE35BA1}" srcOrd="0" destOrd="0" presId="urn:microsoft.com/office/officeart/2005/8/layout/radial3"/>
    <dgm:cxn modelId="{8459E710-4479-440E-91E4-F3ABAEE239AA}" type="presOf" srcId="{12ED8539-242D-4955-A35F-55CB8D099026}" destId="{30E94592-904B-4C0B-A6A9-DCD51C2E0AC5}" srcOrd="0" destOrd="0" presId="urn:microsoft.com/office/officeart/2005/8/layout/radial3"/>
    <dgm:cxn modelId="{5ADBE801-E530-4048-988E-8E00BD623503}" type="presOf" srcId="{EF376707-A594-4C18-9753-4BE02C2E5AE8}" destId="{F684F926-0FBF-44B8-B58E-935E8490D7B2}" srcOrd="0" destOrd="0" presId="urn:microsoft.com/office/officeart/2005/8/layout/radial3"/>
    <dgm:cxn modelId="{93666BD6-646D-46F4-8FDA-1940AD9E21CF}" srcId="{C48EF731-1496-42B6-9E77-6EFF8BA8CE93}" destId="{EF376707-A594-4C18-9753-4BE02C2E5AE8}" srcOrd="0" destOrd="0" parTransId="{995C4515-DD3E-4064-B193-23FF07BE3B72}" sibTransId="{77BC9994-F429-4B4B-B466-FDA4F5C419B6}"/>
    <dgm:cxn modelId="{45DC83DC-294E-4A3E-870D-355B48D51E70}" type="presOf" srcId="{13DF7AC4-BF9C-48E8-A246-FCA0D5564528}" destId="{B9F03EA4-CCB2-45B5-AD57-0C9537DCB222}" srcOrd="0" destOrd="0" presId="urn:microsoft.com/office/officeart/2005/8/layout/radial3"/>
    <dgm:cxn modelId="{2FB036CD-BDA4-444F-94D9-2F09D45955A2}" type="presParOf" srcId="{CCC84133-BBEA-453D-82A7-71BF6FE35BA1}" destId="{B6A39286-04ED-43B3-AF4A-79A844654001}" srcOrd="0" destOrd="0" presId="urn:microsoft.com/office/officeart/2005/8/layout/radial3"/>
    <dgm:cxn modelId="{EBBBC64D-33DC-44CE-B92E-44D3431700FA}" type="presParOf" srcId="{B6A39286-04ED-43B3-AF4A-79A844654001}" destId="{F684F926-0FBF-44B8-B58E-935E8490D7B2}" srcOrd="0" destOrd="0" presId="urn:microsoft.com/office/officeart/2005/8/layout/radial3"/>
    <dgm:cxn modelId="{1157504D-365D-435A-A8A2-1DAB797CB903}" type="presParOf" srcId="{B6A39286-04ED-43B3-AF4A-79A844654001}" destId="{100481EF-E7E0-458A-B825-7674959D9A73}" srcOrd="1" destOrd="0" presId="urn:microsoft.com/office/officeart/2005/8/layout/radial3"/>
    <dgm:cxn modelId="{16E4E7B6-3695-4CF5-839C-D9031DB46E6C}" type="presParOf" srcId="{B6A39286-04ED-43B3-AF4A-79A844654001}" destId="{30E94592-904B-4C0B-A6A9-DCD51C2E0AC5}" srcOrd="2" destOrd="0" presId="urn:microsoft.com/office/officeart/2005/8/layout/radial3"/>
    <dgm:cxn modelId="{1BB46F7B-52C8-47FD-A629-6A406FCF61BC}" type="presParOf" srcId="{B6A39286-04ED-43B3-AF4A-79A844654001}" destId="{A5AB16EE-863E-4330-9860-12CD1FB76F49}" srcOrd="3" destOrd="0" presId="urn:microsoft.com/office/officeart/2005/8/layout/radial3"/>
    <dgm:cxn modelId="{93A5C359-0F12-44F8-BCC6-EF4CC86638C4}" type="presParOf" srcId="{B6A39286-04ED-43B3-AF4A-79A844654001}" destId="{B9F03EA4-CCB2-45B5-AD57-0C9537DCB222}" srcOrd="4" destOrd="0" presId="urn:microsoft.com/office/officeart/2005/8/layout/radial3"/>
  </dgm:cxnLst>
  <dgm:bg/>
  <dgm:whole/>
</dgm:dataModel>
</file>

<file path=ppt/diagrams/data7.xml><?xml version="1.0" encoding="utf-8"?>
<dgm:dataModel xmlns:dgm="http://schemas.openxmlformats.org/drawingml/2006/diagram" xmlns:a="http://schemas.openxmlformats.org/drawingml/2006/main">
  <dgm:ptLst>
    <dgm:pt modelId="{9554BAFA-A090-464C-A95F-844149D6321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86034E10-AE60-42E3-9B28-79EA1E030BD8}">
      <dgm:prSet phldrT="[Text]"/>
      <dgm:spPr/>
      <dgm:t>
        <a:bodyPr/>
        <a:lstStyle/>
        <a:p>
          <a:r>
            <a:rPr lang="en-US" dirty="0" smtClean="0"/>
            <a:t>superstructure</a:t>
          </a:r>
          <a:endParaRPr lang="en-US" dirty="0"/>
        </a:p>
      </dgm:t>
    </dgm:pt>
    <dgm:pt modelId="{E5A16617-28DC-4DE7-9ECC-2C6A57A4F667}" type="parTrans" cxnId="{59AEE3C5-12B2-4B13-B88D-0CF21CC648FD}">
      <dgm:prSet/>
      <dgm:spPr/>
      <dgm:t>
        <a:bodyPr/>
        <a:lstStyle/>
        <a:p>
          <a:endParaRPr lang="en-US"/>
        </a:p>
      </dgm:t>
    </dgm:pt>
    <dgm:pt modelId="{16846D1A-4728-498B-B8D4-0D37AA4E6DE4}" type="sibTrans" cxnId="{59AEE3C5-12B2-4B13-B88D-0CF21CC648FD}">
      <dgm:prSet/>
      <dgm:spPr/>
      <dgm:t>
        <a:bodyPr/>
        <a:lstStyle/>
        <a:p>
          <a:endParaRPr lang="en-US"/>
        </a:p>
      </dgm:t>
    </dgm:pt>
    <dgm:pt modelId="{5B71518E-C885-46E2-829E-47ED3D4400F1}">
      <dgm:prSet phldrT="[Text]"/>
      <dgm:spPr/>
      <dgm:t>
        <a:bodyPr/>
        <a:lstStyle/>
        <a:p>
          <a:r>
            <a:rPr lang="en-US" dirty="0" smtClean="0"/>
            <a:t>Political society/state</a:t>
          </a:r>
          <a:endParaRPr lang="en-US" dirty="0"/>
        </a:p>
      </dgm:t>
    </dgm:pt>
    <dgm:pt modelId="{C68B8AA9-1022-4132-86C8-AAA3626FC19D}" type="parTrans" cxnId="{DDAF1EAB-9FAE-4D55-B4A2-6A18A9842870}">
      <dgm:prSet/>
      <dgm:spPr/>
      <dgm:t>
        <a:bodyPr/>
        <a:lstStyle/>
        <a:p>
          <a:endParaRPr lang="en-US"/>
        </a:p>
      </dgm:t>
    </dgm:pt>
    <dgm:pt modelId="{0DE29943-DFDF-4214-9905-DED1D38D6084}" type="sibTrans" cxnId="{DDAF1EAB-9FAE-4D55-B4A2-6A18A9842870}">
      <dgm:prSet/>
      <dgm:spPr/>
      <dgm:t>
        <a:bodyPr/>
        <a:lstStyle/>
        <a:p>
          <a:endParaRPr lang="en-US"/>
        </a:p>
      </dgm:t>
    </dgm:pt>
    <dgm:pt modelId="{D20F84B0-2B34-4218-A465-96806D20633D}">
      <dgm:prSet phldrT="[Text]"/>
      <dgm:spPr/>
      <dgm:t>
        <a:bodyPr/>
        <a:lstStyle/>
        <a:p>
          <a:r>
            <a:rPr lang="en-US" dirty="0" smtClean="0"/>
            <a:t>Direct dominance of ideas that make up state machinery</a:t>
          </a:r>
          <a:endParaRPr lang="en-US" dirty="0"/>
        </a:p>
      </dgm:t>
    </dgm:pt>
    <dgm:pt modelId="{46056318-FE37-4611-B6D8-3A370AC77485}" type="parTrans" cxnId="{E578B7BE-8E76-4775-89CE-4DDE9F0F56F7}">
      <dgm:prSet/>
      <dgm:spPr/>
      <dgm:t>
        <a:bodyPr/>
        <a:lstStyle/>
        <a:p>
          <a:endParaRPr lang="en-US"/>
        </a:p>
      </dgm:t>
    </dgm:pt>
    <dgm:pt modelId="{D1090767-536E-4A39-98D8-EF0B171BA32D}" type="sibTrans" cxnId="{E578B7BE-8E76-4775-89CE-4DDE9F0F56F7}">
      <dgm:prSet/>
      <dgm:spPr/>
      <dgm:t>
        <a:bodyPr/>
        <a:lstStyle/>
        <a:p>
          <a:endParaRPr lang="en-US"/>
        </a:p>
      </dgm:t>
    </dgm:pt>
    <dgm:pt modelId="{4F0E6F2B-144B-422A-AC59-7A2BDF1275B0}">
      <dgm:prSet phldrT="[Text]"/>
      <dgm:spPr/>
      <dgm:t>
        <a:bodyPr/>
        <a:lstStyle/>
        <a:p>
          <a:r>
            <a:rPr lang="en-US" dirty="0" smtClean="0"/>
            <a:t>Works through law, army, government policy</a:t>
          </a:r>
          <a:endParaRPr lang="en-US" dirty="0"/>
        </a:p>
      </dgm:t>
    </dgm:pt>
    <dgm:pt modelId="{21279C52-CB71-4C9E-AB0A-E70EFB48E61C}" type="parTrans" cxnId="{E911EA3D-1212-447F-82D1-80A94550C8AD}">
      <dgm:prSet/>
      <dgm:spPr/>
      <dgm:t>
        <a:bodyPr/>
        <a:lstStyle/>
        <a:p>
          <a:endParaRPr lang="en-US"/>
        </a:p>
      </dgm:t>
    </dgm:pt>
    <dgm:pt modelId="{8EF58B77-A603-4F76-9EEF-AD82C1835941}" type="sibTrans" cxnId="{E911EA3D-1212-447F-82D1-80A94550C8AD}">
      <dgm:prSet/>
      <dgm:spPr/>
      <dgm:t>
        <a:bodyPr/>
        <a:lstStyle/>
        <a:p>
          <a:endParaRPr lang="en-US"/>
        </a:p>
      </dgm:t>
    </dgm:pt>
    <dgm:pt modelId="{FA5B416A-1B90-4C4C-B875-1795AEAE0F2C}">
      <dgm:prSet phldrT="[Text]"/>
      <dgm:spPr/>
      <dgm:t>
        <a:bodyPr/>
        <a:lstStyle/>
        <a:p>
          <a:r>
            <a:rPr lang="en-US" dirty="0" smtClean="0"/>
            <a:t>Civil society</a:t>
          </a:r>
          <a:endParaRPr lang="en-US" dirty="0"/>
        </a:p>
      </dgm:t>
    </dgm:pt>
    <dgm:pt modelId="{AFFCCCC4-C33C-4560-916B-65A635B35FFB}" type="parTrans" cxnId="{60FD4FCA-3C66-4649-A169-9C223EFA4F11}">
      <dgm:prSet/>
      <dgm:spPr/>
      <dgm:t>
        <a:bodyPr/>
        <a:lstStyle/>
        <a:p>
          <a:endParaRPr lang="en-US"/>
        </a:p>
      </dgm:t>
    </dgm:pt>
    <dgm:pt modelId="{A1F775C4-9657-4D41-8673-BF1C7D50A19D}" type="sibTrans" cxnId="{60FD4FCA-3C66-4649-A169-9C223EFA4F11}">
      <dgm:prSet/>
      <dgm:spPr/>
      <dgm:t>
        <a:bodyPr/>
        <a:lstStyle/>
        <a:p>
          <a:endParaRPr lang="en-US"/>
        </a:p>
      </dgm:t>
    </dgm:pt>
    <dgm:pt modelId="{F1980411-4561-4CDB-AB8E-1ECE4C120C71}">
      <dgm:prSet phldrT="[Text]"/>
      <dgm:spPr/>
      <dgm:t>
        <a:bodyPr/>
        <a:lstStyle/>
        <a:p>
          <a:r>
            <a:rPr lang="en-US" dirty="0" smtClean="0"/>
            <a:t>Indirect dominance by intellectuals of dominant class</a:t>
          </a:r>
          <a:endParaRPr lang="en-US" dirty="0"/>
        </a:p>
      </dgm:t>
    </dgm:pt>
    <dgm:pt modelId="{A06A54E7-6555-48A4-BCFF-211890C8DD04}" type="parTrans" cxnId="{9BB2DAA1-E9DE-4934-8871-D78D46E0DBCC}">
      <dgm:prSet/>
      <dgm:spPr/>
      <dgm:t>
        <a:bodyPr/>
        <a:lstStyle/>
        <a:p>
          <a:endParaRPr lang="en-US"/>
        </a:p>
      </dgm:t>
    </dgm:pt>
    <dgm:pt modelId="{CB32B32B-DF7B-4BCD-9E51-EFAD4E6D84C6}" type="sibTrans" cxnId="{9BB2DAA1-E9DE-4934-8871-D78D46E0DBCC}">
      <dgm:prSet/>
      <dgm:spPr/>
      <dgm:t>
        <a:bodyPr/>
        <a:lstStyle/>
        <a:p>
          <a:endParaRPr lang="en-US"/>
        </a:p>
      </dgm:t>
    </dgm:pt>
    <dgm:pt modelId="{24C0058C-C669-4417-8204-6C3F83F530F5}" type="pres">
      <dgm:prSet presAssocID="{9554BAFA-A090-464C-A95F-844149D6321C}" presName="diagram" presStyleCnt="0">
        <dgm:presLayoutVars>
          <dgm:chPref val="1"/>
          <dgm:dir/>
          <dgm:animOne val="branch"/>
          <dgm:animLvl val="lvl"/>
          <dgm:resizeHandles val="exact"/>
        </dgm:presLayoutVars>
      </dgm:prSet>
      <dgm:spPr/>
      <dgm:t>
        <a:bodyPr/>
        <a:lstStyle/>
        <a:p>
          <a:endParaRPr lang="en-US"/>
        </a:p>
      </dgm:t>
    </dgm:pt>
    <dgm:pt modelId="{77A3DACA-F568-4F7C-8111-A76B72B64092}" type="pres">
      <dgm:prSet presAssocID="{86034E10-AE60-42E3-9B28-79EA1E030BD8}" presName="root1" presStyleCnt="0"/>
      <dgm:spPr/>
    </dgm:pt>
    <dgm:pt modelId="{60FB047B-6932-44BC-96C5-1BAD9C650929}" type="pres">
      <dgm:prSet presAssocID="{86034E10-AE60-42E3-9B28-79EA1E030BD8}" presName="LevelOneTextNode" presStyleLbl="node0" presStyleIdx="0" presStyleCnt="1">
        <dgm:presLayoutVars>
          <dgm:chPref val="3"/>
        </dgm:presLayoutVars>
      </dgm:prSet>
      <dgm:spPr/>
      <dgm:t>
        <a:bodyPr/>
        <a:lstStyle/>
        <a:p>
          <a:endParaRPr lang="en-US"/>
        </a:p>
      </dgm:t>
    </dgm:pt>
    <dgm:pt modelId="{78053B6E-D952-45CF-B3AA-90939C9D9ED2}" type="pres">
      <dgm:prSet presAssocID="{86034E10-AE60-42E3-9B28-79EA1E030BD8}" presName="level2hierChild" presStyleCnt="0"/>
      <dgm:spPr/>
    </dgm:pt>
    <dgm:pt modelId="{6C9CF464-EBBF-4576-BC99-0B499FFFB4BE}" type="pres">
      <dgm:prSet presAssocID="{C68B8AA9-1022-4132-86C8-AAA3626FC19D}" presName="conn2-1" presStyleLbl="parChTrans1D2" presStyleIdx="0" presStyleCnt="2"/>
      <dgm:spPr/>
      <dgm:t>
        <a:bodyPr/>
        <a:lstStyle/>
        <a:p>
          <a:endParaRPr lang="en-US"/>
        </a:p>
      </dgm:t>
    </dgm:pt>
    <dgm:pt modelId="{962EFAD5-CBF0-4A46-96BA-6FE0EBA57411}" type="pres">
      <dgm:prSet presAssocID="{C68B8AA9-1022-4132-86C8-AAA3626FC19D}" presName="connTx" presStyleLbl="parChTrans1D2" presStyleIdx="0" presStyleCnt="2"/>
      <dgm:spPr/>
      <dgm:t>
        <a:bodyPr/>
        <a:lstStyle/>
        <a:p>
          <a:endParaRPr lang="en-US"/>
        </a:p>
      </dgm:t>
    </dgm:pt>
    <dgm:pt modelId="{53F1DFC4-3CB5-4157-A072-339EE6B23884}" type="pres">
      <dgm:prSet presAssocID="{5B71518E-C885-46E2-829E-47ED3D4400F1}" presName="root2" presStyleCnt="0"/>
      <dgm:spPr/>
    </dgm:pt>
    <dgm:pt modelId="{A840806C-2A07-47BD-8A22-B224EF64519B}" type="pres">
      <dgm:prSet presAssocID="{5B71518E-C885-46E2-829E-47ED3D4400F1}" presName="LevelTwoTextNode" presStyleLbl="node2" presStyleIdx="0" presStyleCnt="2">
        <dgm:presLayoutVars>
          <dgm:chPref val="3"/>
        </dgm:presLayoutVars>
      </dgm:prSet>
      <dgm:spPr/>
      <dgm:t>
        <a:bodyPr/>
        <a:lstStyle/>
        <a:p>
          <a:endParaRPr lang="en-US"/>
        </a:p>
      </dgm:t>
    </dgm:pt>
    <dgm:pt modelId="{2404647A-C9BE-4BE3-8A64-DBF24418BBF5}" type="pres">
      <dgm:prSet presAssocID="{5B71518E-C885-46E2-829E-47ED3D4400F1}" presName="level3hierChild" presStyleCnt="0"/>
      <dgm:spPr/>
    </dgm:pt>
    <dgm:pt modelId="{5CE8E4DD-383E-4DB7-AAAB-48819EA79A35}" type="pres">
      <dgm:prSet presAssocID="{46056318-FE37-4611-B6D8-3A370AC77485}" presName="conn2-1" presStyleLbl="parChTrans1D3" presStyleIdx="0" presStyleCnt="3"/>
      <dgm:spPr/>
      <dgm:t>
        <a:bodyPr/>
        <a:lstStyle/>
        <a:p>
          <a:endParaRPr lang="en-US"/>
        </a:p>
      </dgm:t>
    </dgm:pt>
    <dgm:pt modelId="{C6748C27-465E-4CFA-AD3F-01F37998F654}" type="pres">
      <dgm:prSet presAssocID="{46056318-FE37-4611-B6D8-3A370AC77485}" presName="connTx" presStyleLbl="parChTrans1D3" presStyleIdx="0" presStyleCnt="3"/>
      <dgm:spPr/>
      <dgm:t>
        <a:bodyPr/>
        <a:lstStyle/>
        <a:p>
          <a:endParaRPr lang="en-US"/>
        </a:p>
      </dgm:t>
    </dgm:pt>
    <dgm:pt modelId="{58F4204C-937A-47FE-A5D0-003681977CE6}" type="pres">
      <dgm:prSet presAssocID="{D20F84B0-2B34-4218-A465-96806D20633D}" presName="root2" presStyleCnt="0"/>
      <dgm:spPr/>
    </dgm:pt>
    <dgm:pt modelId="{309F9E99-9FA3-4879-AF1C-EA5F73F479E7}" type="pres">
      <dgm:prSet presAssocID="{D20F84B0-2B34-4218-A465-96806D20633D}" presName="LevelTwoTextNode" presStyleLbl="node3" presStyleIdx="0" presStyleCnt="3" custLinFactNeighborX="-1950" custLinFactNeighborY="-44193">
        <dgm:presLayoutVars>
          <dgm:chPref val="3"/>
        </dgm:presLayoutVars>
      </dgm:prSet>
      <dgm:spPr/>
      <dgm:t>
        <a:bodyPr/>
        <a:lstStyle/>
        <a:p>
          <a:endParaRPr lang="en-US"/>
        </a:p>
      </dgm:t>
    </dgm:pt>
    <dgm:pt modelId="{D928C4A1-D7C0-40FD-9C51-168CBD720B74}" type="pres">
      <dgm:prSet presAssocID="{D20F84B0-2B34-4218-A465-96806D20633D}" presName="level3hierChild" presStyleCnt="0"/>
      <dgm:spPr/>
    </dgm:pt>
    <dgm:pt modelId="{443D1F55-5D7B-45C2-8387-4972A4D1B59F}" type="pres">
      <dgm:prSet presAssocID="{21279C52-CB71-4C9E-AB0A-E70EFB48E61C}" presName="conn2-1" presStyleLbl="parChTrans1D3" presStyleIdx="1" presStyleCnt="3"/>
      <dgm:spPr/>
      <dgm:t>
        <a:bodyPr/>
        <a:lstStyle/>
        <a:p>
          <a:endParaRPr lang="en-US"/>
        </a:p>
      </dgm:t>
    </dgm:pt>
    <dgm:pt modelId="{AFA41851-1F44-4C5A-B946-74F8AC6B4500}" type="pres">
      <dgm:prSet presAssocID="{21279C52-CB71-4C9E-AB0A-E70EFB48E61C}" presName="connTx" presStyleLbl="parChTrans1D3" presStyleIdx="1" presStyleCnt="3"/>
      <dgm:spPr/>
      <dgm:t>
        <a:bodyPr/>
        <a:lstStyle/>
        <a:p>
          <a:endParaRPr lang="en-US"/>
        </a:p>
      </dgm:t>
    </dgm:pt>
    <dgm:pt modelId="{4465A5BD-DC77-498B-9C8A-23EE2303B407}" type="pres">
      <dgm:prSet presAssocID="{4F0E6F2B-144B-422A-AC59-7A2BDF1275B0}" presName="root2" presStyleCnt="0"/>
      <dgm:spPr/>
    </dgm:pt>
    <dgm:pt modelId="{E4BD5488-44EE-48F2-9A6C-EA21325D4B60}" type="pres">
      <dgm:prSet presAssocID="{4F0E6F2B-144B-422A-AC59-7A2BDF1275B0}" presName="LevelTwoTextNode" presStyleLbl="node3" presStyleIdx="1" presStyleCnt="3">
        <dgm:presLayoutVars>
          <dgm:chPref val="3"/>
        </dgm:presLayoutVars>
      </dgm:prSet>
      <dgm:spPr/>
      <dgm:t>
        <a:bodyPr/>
        <a:lstStyle/>
        <a:p>
          <a:endParaRPr lang="en-US"/>
        </a:p>
      </dgm:t>
    </dgm:pt>
    <dgm:pt modelId="{58F6FD96-2919-4C7E-9777-8BC2542D3829}" type="pres">
      <dgm:prSet presAssocID="{4F0E6F2B-144B-422A-AC59-7A2BDF1275B0}" presName="level3hierChild" presStyleCnt="0"/>
      <dgm:spPr/>
    </dgm:pt>
    <dgm:pt modelId="{B27FF02D-DF3E-4A9D-8215-7CDFA8D07F8F}" type="pres">
      <dgm:prSet presAssocID="{AFFCCCC4-C33C-4560-916B-65A635B35FFB}" presName="conn2-1" presStyleLbl="parChTrans1D2" presStyleIdx="1" presStyleCnt="2"/>
      <dgm:spPr/>
      <dgm:t>
        <a:bodyPr/>
        <a:lstStyle/>
        <a:p>
          <a:endParaRPr lang="en-US"/>
        </a:p>
      </dgm:t>
    </dgm:pt>
    <dgm:pt modelId="{8CCF4E66-3B8A-4509-8AF2-DC4B261E3487}" type="pres">
      <dgm:prSet presAssocID="{AFFCCCC4-C33C-4560-916B-65A635B35FFB}" presName="connTx" presStyleLbl="parChTrans1D2" presStyleIdx="1" presStyleCnt="2"/>
      <dgm:spPr/>
      <dgm:t>
        <a:bodyPr/>
        <a:lstStyle/>
        <a:p>
          <a:endParaRPr lang="en-US"/>
        </a:p>
      </dgm:t>
    </dgm:pt>
    <dgm:pt modelId="{5F0CAFED-6C61-40D5-AD88-52BE0F5A8089}" type="pres">
      <dgm:prSet presAssocID="{FA5B416A-1B90-4C4C-B875-1795AEAE0F2C}" presName="root2" presStyleCnt="0"/>
      <dgm:spPr/>
    </dgm:pt>
    <dgm:pt modelId="{53F13FA1-FF72-47FF-BB66-7435D2836C2C}" type="pres">
      <dgm:prSet presAssocID="{FA5B416A-1B90-4C4C-B875-1795AEAE0F2C}" presName="LevelTwoTextNode" presStyleLbl="node2" presStyleIdx="1" presStyleCnt="2">
        <dgm:presLayoutVars>
          <dgm:chPref val="3"/>
        </dgm:presLayoutVars>
      </dgm:prSet>
      <dgm:spPr/>
      <dgm:t>
        <a:bodyPr/>
        <a:lstStyle/>
        <a:p>
          <a:endParaRPr lang="en-US"/>
        </a:p>
      </dgm:t>
    </dgm:pt>
    <dgm:pt modelId="{263FD2EA-A098-465E-A10F-F87D9CCEAE6D}" type="pres">
      <dgm:prSet presAssocID="{FA5B416A-1B90-4C4C-B875-1795AEAE0F2C}" presName="level3hierChild" presStyleCnt="0"/>
      <dgm:spPr/>
    </dgm:pt>
    <dgm:pt modelId="{A65C36CD-A895-4034-AD7A-01E8DCA04FBC}" type="pres">
      <dgm:prSet presAssocID="{A06A54E7-6555-48A4-BCFF-211890C8DD04}" presName="conn2-1" presStyleLbl="parChTrans1D3" presStyleIdx="2" presStyleCnt="3"/>
      <dgm:spPr/>
      <dgm:t>
        <a:bodyPr/>
        <a:lstStyle/>
        <a:p>
          <a:endParaRPr lang="en-US"/>
        </a:p>
      </dgm:t>
    </dgm:pt>
    <dgm:pt modelId="{E4C8585E-B983-4052-82DB-D9B418968AB1}" type="pres">
      <dgm:prSet presAssocID="{A06A54E7-6555-48A4-BCFF-211890C8DD04}" presName="connTx" presStyleLbl="parChTrans1D3" presStyleIdx="2" presStyleCnt="3"/>
      <dgm:spPr/>
      <dgm:t>
        <a:bodyPr/>
        <a:lstStyle/>
        <a:p>
          <a:endParaRPr lang="en-US"/>
        </a:p>
      </dgm:t>
    </dgm:pt>
    <dgm:pt modelId="{78948F37-90ED-4288-93E0-BA3D4505FCC4}" type="pres">
      <dgm:prSet presAssocID="{F1980411-4561-4CDB-AB8E-1ECE4C120C71}" presName="root2" presStyleCnt="0"/>
      <dgm:spPr/>
    </dgm:pt>
    <dgm:pt modelId="{A4527E94-5712-4E60-9F3E-5594755EB8D8}" type="pres">
      <dgm:prSet presAssocID="{F1980411-4561-4CDB-AB8E-1ECE4C120C71}" presName="LevelTwoTextNode" presStyleLbl="node3" presStyleIdx="2" presStyleCnt="3">
        <dgm:presLayoutVars>
          <dgm:chPref val="3"/>
        </dgm:presLayoutVars>
      </dgm:prSet>
      <dgm:spPr/>
      <dgm:t>
        <a:bodyPr/>
        <a:lstStyle/>
        <a:p>
          <a:endParaRPr lang="en-US"/>
        </a:p>
      </dgm:t>
    </dgm:pt>
    <dgm:pt modelId="{62C85EBD-6D3A-4E11-8D5A-2645E85915C2}" type="pres">
      <dgm:prSet presAssocID="{F1980411-4561-4CDB-AB8E-1ECE4C120C71}" presName="level3hierChild" presStyleCnt="0"/>
      <dgm:spPr/>
    </dgm:pt>
  </dgm:ptLst>
  <dgm:cxnLst>
    <dgm:cxn modelId="{4582EE05-3E2C-4226-89FD-95690AA384AC}" type="presOf" srcId="{C68B8AA9-1022-4132-86C8-AAA3626FC19D}" destId="{962EFAD5-CBF0-4A46-96BA-6FE0EBA57411}" srcOrd="1" destOrd="0" presId="urn:microsoft.com/office/officeart/2005/8/layout/hierarchy2"/>
    <dgm:cxn modelId="{B11C07AA-43E3-47C5-8CE6-CED0F8CD0199}" type="presOf" srcId="{5B71518E-C885-46E2-829E-47ED3D4400F1}" destId="{A840806C-2A07-47BD-8A22-B224EF64519B}" srcOrd="0" destOrd="0" presId="urn:microsoft.com/office/officeart/2005/8/layout/hierarchy2"/>
    <dgm:cxn modelId="{57A06136-410A-4205-A94B-8D9A2A9F0447}" type="presOf" srcId="{46056318-FE37-4611-B6D8-3A370AC77485}" destId="{C6748C27-465E-4CFA-AD3F-01F37998F654}" srcOrd="1" destOrd="0" presId="urn:microsoft.com/office/officeart/2005/8/layout/hierarchy2"/>
    <dgm:cxn modelId="{37D61177-17CC-4F1D-8F91-EE260DFD97EB}" type="presOf" srcId="{AFFCCCC4-C33C-4560-916B-65A635B35FFB}" destId="{B27FF02D-DF3E-4A9D-8215-7CDFA8D07F8F}" srcOrd="0" destOrd="0" presId="urn:microsoft.com/office/officeart/2005/8/layout/hierarchy2"/>
    <dgm:cxn modelId="{8B60D056-CA7E-4348-8331-14C371891FC3}" type="presOf" srcId="{4F0E6F2B-144B-422A-AC59-7A2BDF1275B0}" destId="{E4BD5488-44EE-48F2-9A6C-EA21325D4B60}" srcOrd="0" destOrd="0" presId="urn:microsoft.com/office/officeart/2005/8/layout/hierarchy2"/>
    <dgm:cxn modelId="{A2DC864A-46ED-4A65-8913-3465834D2E1F}" type="presOf" srcId="{FA5B416A-1B90-4C4C-B875-1795AEAE0F2C}" destId="{53F13FA1-FF72-47FF-BB66-7435D2836C2C}" srcOrd="0" destOrd="0" presId="urn:microsoft.com/office/officeart/2005/8/layout/hierarchy2"/>
    <dgm:cxn modelId="{62AAC91D-39F3-478F-A64E-AC41C531AC57}" type="presOf" srcId="{21279C52-CB71-4C9E-AB0A-E70EFB48E61C}" destId="{AFA41851-1F44-4C5A-B946-74F8AC6B4500}" srcOrd="1" destOrd="0" presId="urn:microsoft.com/office/officeart/2005/8/layout/hierarchy2"/>
    <dgm:cxn modelId="{9BB2DAA1-E9DE-4934-8871-D78D46E0DBCC}" srcId="{FA5B416A-1B90-4C4C-B875-1795AEAE0F2C}" destId="{F1980411-4561-4CDB-AB8E-1ECE4C120C71}" srcOrd="0" destOrd="0" parTransId="{A06A54E7-6555-48A4-BCFF-211890C8DD04}" sibTransId="{CB32B32B-DF7B-4BCD-9E51-EFAD4E6D84C6}"/>
    <dgm:cxn modelId="{C942389F-02E9-481C-A7D7-643D88D8B129}" type="presOf" srcId="{C68B8AA9-1022-4132-86C8-AAA3626FC19D}" destId="{6C9CF464-EBBF-4576-BC99-0B499FFFB4BE}" srcOrd="0" destOrd="0" presId="urn:microsoft.com/office/officeart/2005/8/layout/hierarchy2"/>
    <dgm:cxn modelId="{60FD4FCA-3C66-4649-A169-9C223EFA4F11}" srcId="{86034E10-AE60-42E3-9B28-79EA1E030BD8}" destId="{FA5B416A-1B90-4C4C-B875-1795AEAE0F2C}" srcOrd="1" destOrd="0" parTransId="{AFFCCCC4-C33C-4560-916B-65A635B35FFB}" sibTransId="{A1F775C4-9657-4D41-8673-BF1C7D50A19D}"/>
    <dgm:cxn modelId="{0BFA438B-9757-4AAA-B755-5C35E67F8829}" type="presOf" srcId="{21279C52-CB71-4C9E-AB0A-E70EFB48E61C}" destId="{443D1F55-5D7B-45C2-8387-4972A4D1B59F}" srcOrd="0" destOrd="0" presId="urn:microsoft.com/office/officeart/2005/8/layout/hierarchy2"/>
    <dgm:cxn modelId="{8C5B0783-0387-4D57-A16E-E8993DAD244E}" type="presOf" srcId="{A06A54E7-6555-48A4-BCFF-211890C8DD04}" destId="{A65C36CD-A895-4034-AD7A-01E8DCA04FBC}" srcOrd="0" destOrd="0" presId="urn:microsoft.com/office/officeart/2005/8/layout/hierarchy2"/>
    <dgm:cxn modelId="{DDAF1EAB-9FAE-4D55-B4A2-6A18A9842870}" srcId="{86034E10-AE60-42E3-9B28-79EA1E030BD8}" destId="{5B71518E-C885-46E2-829E-47ED3D4400F1}" srcOrd="0" destOrd="0" parTransId="{C68B8AA9-1022-4132-86C8-AAA3626FC19D}" sibTransId="{0DE29943-DFDF-4214-9905-DED1D38D6084}"/>
    <dgm:cxn modelId="{E578B7BE-8E76-4775-89CE-4DDE9F0F56F7}" srcId="{5B71518E-C885-46E2-829E-47ED3D4400F1}" destId="{D20F84B0-2B34-4218-A465-96806D20633D}" srcOrd="0" destOrd="0" parTransId="{46056318-FE37-4611-B6D8-3A370AC77485}" sibTransId="{D1090767-536E-4A39-98D8-EF0B171BA32D}"/>
    <dgm:cxn modelId="{625B1258-DAA8-4F11-8AD0-80BC057FACF4}" type="presOf" srcId="{9554BAFA-A090-464C-A95F-844149D6321C}" destId="{24C0058C-C669-4417-8204-6C3F83F530F5}" srcOrd="0" destOrd="0" presId="urn:microsoft.com/office/officeart/2005/8/layout/hierarchy2"/>
    <dgm:cxn modelId="{3642C72D-0175-43BF-B9E8-02F99F51E6DD}" type="presOf" srcId="{AFFCCCC4-C33C-4560-916B-65A635B35FFB}" destId="{8CCF4E66-3B8A-4509-8AF2-DC4B261E3487}" srcOrd="1" destOrd="0" presId="urn:microsoft.com/office/officeart/2005/8/layout/hierarchy2"/>
    <dgm:cxn modelId="{59AEE3C5-12B2-4B13-B88D-0CF21CC648FD}" srcId="{9554BAFA-A090-464C-A95F-844149D6321C}" destId="{86034E10-AE60-42E3-9B28-79EA1E030BD8}" srcOrd="0" destOrd="0" parTransId="{E5A16617-28DC-4DE7-9ECC-2C6A57A4F667}" sibTransId="{16846D1A-4728-498B-B8D4-0D37AA4E6DE4}"/>
    <dgm:cxn modelId="{6CC8E456-41AA-47DC-B3A5-F394FA7769F0}" type="presOf" srcId="{A06A54E7-6555-48A4-BCFF-211890C8DD04}" destId="{E4C8585E-B983-4052-82DB-D9B418968AB1}" srcOrd="1" destOrd="0" presId="urn:microsoft.com/office/officeart/2005/8/layout/hierarchy2"/>
    <dgm:cxn modelId="{2E1E67BB-3D85-4818-8631-5D25A2C91A6D}" type="presOf" srcId="{D20F84B0-2B34-4218-A465-96806D20633D}" destId="{309F9E99-9FA3-4879-AF1C-EA5F73F479E7}" srcOrd="0" destOrd="0" presId="urn:microsoft.com/office/officeart/2005/8/layout/hierarchy2"/>
    <dgm:cxn modelId="{E911EA3D-1212-447F-82D1-80A94550C8AD}" srcId="{5B71518E-C885-46E2-829E-47ED3D4400F1}" destId="{4F0E6F2B-144B-422A-AC59-7A2BDF1275B0}" srcOrd="1" destOrd="0" parTransId="{21279C52-CB71-4C9E-AB0A-E70EFB48E61C}" sibTransId="{8EF58B77-A603-4F76-9EEF-AD82C1835941}"/>
    <dgm:cxn modelId="{143516FB-3413-44A3-AD4B-61CF7C03110F}" type="presOf" srcId="{86034E10-AE60-42E3-9B28-79EA1E030BD8}" destId="{60FB047B-6932-44BC-96C5-1BAD9C650929}" srcOrd="0" destOrd="0" presId="urn:microsoft.com/office/officeart/2005/8/layout/hierarchy2"/>
    <dgm:cxn modelId="{43435E40-6EC5-45C2-9888-0EC0FF35E3AD}" type="presOf" srcId="{F1980411-4561-4CDB-AB8E-1ECE4C120C71}" destId="{A4527E94-5712-4E60-9F3E-5594755EB8D8}" srcOrd="0" destOrd="0" presId="urn:microsoft.com/office/officeart/2005/8/layout/hierarchy2"/>
    <dgm:cxn modelId="{E08397A1-B61A-4CE7-A160-9F4DDCCB37C1}" type="presOf" srcId="{46056318-FE37-4611-B6D8-3A370AC77485}" destId="{5CE8E4DD-383E-4DB7-AAAB-48819EA79A35}" srcOrd="0" destOrd="0" presId="urn:microsoft.com/office/officeart/2005/8/layout/hierarchy2"/>
    <dgm:cxn modelId="{1931B616-2BA2-4B7B-84A2-4960460BE1C0}" type="presParOf" srcId="{24C0058C-C669-4417-8204-6C3F83F530F5}" destId="{77A3DACA-F568-4F7C-8111-A76B72B64092}" srcOrd="0" destOrd="0" presId="urn:microsoft.com/office/officeart/2005/8/layout/hierarchy2"/>
    <dgm:cxn modelId="{C4AB7BE4-B4BD-4466-B39E-C5B700AB92AF}" type="presParOf" srcId="{77A3DACA-F568-4F7C-8111-A76B72B64092}" destId="{60FB047B-6932-44BC-96C5-1BAD9C650929}" srcOrd="0" destOrd="0" presId="urn:microsoft.com/office/officeart/2005/8/layout/hierarchy2"/>
    <dgm:cxn modelId="{C35F8539-F044-438B-83B0-DF9DA3DE8A04}" type="presParOf" srcId="{77A3DACA-F568-4F7C-8111-A76B72B64092}" destId="{78053B6E-D952-45CF-B3AA-90939C9D9ED2}" srcOrd="1" destOrd="0" presId="urn:microsoft.com/office/officeart/2005/8/layout/hierarchy2"/>
    <dgm:cxn modelId="{C5E68E2B-1D28-43FE-84BE-C994DAA0C5C1}" type="presParOf" srcId="{78053B6E-D952-45CF-B3AA-90939C9D9ED2}" destId="{6C9CF464-EBBF-4576-BC99-0B499FFFB4BE}" srcOrd="0" destOrd="0" presId="urn:microsoft.com/office/officeart/2005/8/layout/hierarchy2"/>
    <dgm:cxn modelId="{993BE97D-3DF7-4F7F-9949-244CD1819EE3}" type="presParOf" srcId="{6C9CF464-EBBF-4576-BC99-0B499FFFB4BE}" destId="{962EFAD5-CBF0-4A46-96BA-6FE0EBA57411}" srcOrd="0" destOrd="0" presId="urn:microsoft.com/office/officeart/2005/8/layout/hierarchy2"/>
    <dgm:cxn modelId="{5DB092E9-3707-4C5F-92AD-A26450190DE7}" type="presParOf" srcId="{78053B6E-D952-45CF-B3AA-90939C9D9ED2}" destId="{53F1DFC4-3CB5-4157-A072-339EE6B23884}" srcOrd="1" destOrd="0" presId="urn:microsoft.com/office/officeart/2005/8/layout/hierarchy2"/>
    <dgm:cxn modelId="{DB0D244C-750B-4A95-8D9C-E404F985F538}" type="presParOf" srcId="{53F1DFC4-3CB5-4157-A072-339EE6B23884}" destId="{A840806C-2A07-47BD-8A22-B224EF64519B}" srcOrd="0" destOrd="0" presId="urn:microsoft.com/office/officeart/2005/8/layout/hierarchy2"/>
    <dgm:cxn modelId="{A83E145E-9B8B-45D7-B757-70EC37CFF187}" type="presParOf" srcId="{53F1DFC4-3CB5-4157-A072-339EE6B23884}" destId="{2404647A-C9BE-4BE3-8A64-DBF24418BBF5}" srcOrd="1" destOrd="0" presId="urn:microsoft.com/office/officeart/2005/8/layout/hierarchy2"/>
    <dgm:cxn modelId="{4D9BE058-CFA5-402E-8084-8FBB8D973F6D}" type="presParOf" srcId="{2404647A-C9BE-4BE3-8A64-DBF24418BBF5}" destId="{5CE8E4DD-383E-4DB7-AAAB-48819EA79A35}" srcOrd="0" destOrd="0" presId="urn:microsoft.com/office/officeart/2005/8/layout/hierarchy2"/>
    <dgm:cxn modelId="{6908DCFA-E77B-4486-891B-7488DE5495D8}" type="presParOf" srcId="{5CE8E4DD-383E-4DB7-AAAB-48819EA79A35}" destId="{C6748C27-465E-4CFA-AD3F-01F37998F654}" srcOrd="0" destOrd="0" presId="urn:microsoft.com/office/officeart/2005/8/layout/hierarchy2"/>
    <dgm:cxn modelId="{BDC402FD-0DC4-4128-8E17-35EA1C680AE7}" type="presParOf" srcId="{2404647A-C9BE-4BE3-8A64-DBF24418BBF5}" destId="{58F4204C-937A-47FE-A5D0-003681977CE6}" srcOrd="1" destOrd="0" presId="urn:microsoft.com/office/officeart/2005/8/layout/hierarchy2"/>
    <dgm:cxn modelId="{2C53A24E-FAD1-49BB-AFA7-CCD007EDF548}" type="presParOf" srcId="{58F4204C-937A-47FE-A5D0-003681977CE6}" destId="{309F9E99-9FA3-4879-AF1C-EA5F73F479E7}" srcOrd="0" destOrd="0" presId="urn:microsoft.com/office/officeart/2005/8/layout/hierarchy2"/>
    <dgm:cxn modelId="{1A96D803-BEC8-464C-8A33-B5A2208CD664}" type="presParOf" srcId="{58F4204C-937A-47FE-A5D0-003681977CE6}" destId="{D928C4A1-D7C0-40FD-9C51-168CBD720B74}" srcOrd="1" destOrd="0" presId="urn:microsoft.com/office/officeart/2005/8/layout/hierarchy2"/>
    <dgm:cxn modelId="{B0309A0F-F606-496F-9538-C27D75B72891}" type="presParOf" srcId="{2404647A-C9BE-4BE3-8A64-DBF24418BBF5}" destId="{443D1F55-5D7B-45C2-8387-4972A4D1B59F}" srcOrd="2" destOrd="0" presId="urn:microsoft.com/office/officeart/2005/8/layout/hierarchy2"/>
    <dgm:cxn modelId="{21DEA2AB-4748-466E-9F77-7DCC2D9DCBAA}" type="presParOf" srcId="{443D1F55-5D7B-45C2-8387-4972A4D1B59F}" destId="{AFA41851-1F44-4C5A-B946-74F8AC6B4500}" srcOrd="0" destOrd="0" presId="urn:microsoft.com/office/officeart/2005/8/layout/hierarchy2"/>
    <dgm:cxn modelId="{4E46A7E4-39DB-4256-98A8-3D82B918266D}" type="presParOf" srcId="{2404647A-C9BE-4BE3-8A64-DBF24418BBF5}" destId="{4465A5BD-DC77-498B-9C8A-23EE2303B407}" srcOrd="3" destOrd="0" presId="urn:microsoft.com/office/officeart/2005/8/layout/hierarchy2"/>
    <dgm:cxn modelId="{7D1C9BE8-AE65-4743-B3EC-6B6C434975D8}" type="presParOf" srcId="{4465A5BD-DC77-498B-9C8A-23EE2303B407}" destId="{E4BD5488-44EE-48F2-9A6C-EA21325D4B60}" srcOrd="0" destOrd="0" presId="urn:microsoft.com/office/officeart/2005/8/layout/hierarchy2"/>
    <dgm:cxn modelId="{DB43332C-807B-444E-968F-777655CE12F7}" type="presParOf" srcId="{4465A5BD-DC77-498B-9C8A-23EE2303B407}" destId="{58F6FD96-2919-4C7E-9777-8BC2542D3829}" srcOrd="1" destOrd="0" presId="urn:microsoft.com/office/officeart/2005/8/layout/hierarchy2"/>
    <dgm:cxn modelId="{F08A142D-6DBC-4F5A-AAE0-DBAC6ACFD637}" type="presParOf" srcId="{78053B6E-D952-45CF-B3AA-90939C9D9ED2}" destId="{B27FF02D-DF3E-4A9D-8215-7CDFA8D07F8F}" srcOrd="2" destOrd="0" presId="urn:microsoft.com/office/officeart/2005/8/layout/hierarchy2"/>
    <dgm:cxn modelId="{734B7140-06F8-4804-B66C-B198184375A9}" type="presParOf" srcId="{B27FF02D-DF3E-4A9D-8215-7CDFA8D07F8F}" destId="{8CCF4E66-3B8A-4509-8AF2-DC4B261E3487}" srcOrd="0" destOrd="0" presId="urn:microsoft.com/office/officeart/2005/8/layout/hierarchy2"/>
    <dgm:cxn modelId="{8C998D24-E76C-45F7-9D08-D0ED16BEC978}" type="presParOf" srcId="{78053B6E-D952-45CF-B3AA-90939C9D9ED2}" destId="{5F0CAFED-6C61-40D5-AD88-52BE0F5A8089}" srcOrd="3" destOrd="0" presId="urn:microsoft.com/office/officeart/2005/8/layout/hierarchy2"/>
    <dgm:cxn modelId="{DD914A53-2C7D-41D6-BB2C-31664765DCBF}" type="presParOf" srcId="{5F0CAFED-6C61-40D5-AD88-52BE0F5A8089}" destId="{53F13FA1-FF72-47FF-BB66-7435D2836C2C}" srcOrd="0" destOrd="0" presId="urn:microsoft.com/office/officeart/2005/8/layout/hierarchy2"/>
    <dgm:cxn modelId="{E2F1EE73-51ED-4624-8B55-4DD318A898C2}" type="presParOf" srcId="{5F0CAFED-6C61-40D5-AD88-52BE0F5A8089}" destId="{263FD2EA-A098-465E-A10F-F87D9CCEAE6D}" srcOrd="1" destOrd="0" presId="urn:microsoft.com/office/officeart/2005/8/layout/hierarchy2"/>
    <dgm:cxn modelId="{4EC84F59-AE86-4C2D-80DA-3AE9A3AFDC84}" type="presParOf" srcId="{263FD2EA-A098-465E-A10F-F87D9CCEAE6D}" destId="{A65C36CD-A895-4034-AD7A-01E8DCA04FBC}" srcOrd="0" destOrd="0" presId="urn:microsoft.com/office/officeart/2005/8/layout/hierarchy2"/>
    <dgm:cxn modelId="{2219A0A1-48C9-49DD-BC06-F08A466007EB}" type="presParOf" srcId="{A65C36CD-A895-4034-AD7A-01E8DCA04FBC}" destId="{E4C8585E-B983-4052-82DB-D9B418968AB1}" srcOrd="0" destOrd="0" presId="urn:microsoft.com/office/officeart/2005/8/layout/hierarchy2"/>
    <dgm:cxn modelId="{7D52A709-8C99-40F0-8D5F-D8ED167B4D63}" type="presParOf" srcId="{263FD2EA-A098-465E-A10F-F87D9CCEAE6D}" destId="{78948F37-90ED-4288-93E0-BA3D4505FCC4}" srcOrd="1" destOrd="0" presId="urn:microsoft.com/office/officeart/2005/8/layout/hierarchy2"/>
    <dgm:cxn modelId="{DBA6219A-2835-43BA-8C8D-4ABBA5B4D4FE}" type="presParOf" srcId="{78948F37-90ED-4288-93E0-BA3D4505FCC4}" destId="{A4527E94-5712-4E60-9F3E-5594755EB8D8}" srcOrd="0" destOrd="0" presId="urn:microsoft.com/office/officeart/2005/8/layout/hierarchy2"/>
    <dgm:cxn modelId="{513843BE-5DAE-4831-A2E7-C43D0FDCF32A}" type="presParOf" srcId="{78948F37-90ED-4288-93E0-BA3D4505FCC4}" destId="{62C85EBD-6D3A-4E11-8D5A-2645E85915C2}" srcOrd="1" destOrd="0" presId="urn:microsoft.com/office/officeart/2005/8/layout/hierarchy2"/>
  </dgm:cxnLst>
  <dgm:bg/>
  <dgm:whole/>
</dgm:dataModel>
</file>

<file path=ppt/diagrams/data8.xml><?xml version="1.0" encoding="utf-8"?>
<dgm:dataModel xmlns:dgm="http://schemas.openxmlformats.org/drawingml/2006/diagram" xmlns:a="http://schemas.openxmlformats.org/drawingml/2006/main">
  <dgm:ptLst>
    <dgm:pt modelId="{36F922CF-DA21-46F1-871B-F3146582539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C665D9CE-2EB7-4CDF-9A37-9502D0F2FD33}">
      <dgm:prSet phldrT="[Text]"/>
      <dgm:spPr/>
      <dgm:t>
        <a:bodyPr/>
        <a:lstStyle/>
        <a:p>
          <a:r>
            <a:rPr lang="en-US" dirty="0" smtClean="0"/>
            <a:t>New ideas happen</a:t>
          </a:r>
          <a:endParaRPr lang="en-US" dirty="0"/>
        </a:p>
      </dgm:t>
    </dgm:pt>
    <dgm:pt modelId="{FD976DC6-BEA9-422D-BE8D-B11F15386392}" type="parTrans" cxnId="{F481ABFF-6C92-4B7B-B80C-69DB5417F89B}">
      <dgm:prSet/>
      <dgm:spPr/>
      <dgm:t>
        <a:bodyPr/>
        <a:lstStyle/>
        <a:p>
          <a:endParaRPr lang="en-US"/>
        </a:p>
      </dgm:t>
    </dgm:pt>
    <dgm:pt modelId="{B1F5D1C9-2014-49D8-9DEA-5FAC7137E39F}" type="sibTrans" cxnId="{F481ABFF-6C92-4B7B-B80C-69DB5417F89B}">
      <dgm:prSet/>
      <dgm:spPr/>
      <dgm:t>
        <a:bodyPr/>
        <a:lstStyle/>
        <a:p>
          <a:endParaRPr lang="en-US"/>
        </a:p>
      </dgm:t>
    </dgm:pt>
    <dgm:pt modelId="{78AF9EE7-55F2-47DF-9B76-15292F683E67}">
      <dgm:prSet phldrT="[Text]"/>
      <dgm:spPr/>
      <dgm:t>
        <a:bodyPr/>
        <a:lstStyle/>
        <a:p>
          <a:r>
            <a:rPr lang="en-US" dirty="0" smtClean="0"/>
            <a:t>Uppermost layer of intellectuals</a:t>
          </a:r>
          <a:endParaRPr lang="en-US" dirty="0"/>
        </a:p>
      </dgm:t>
    </dgm:pt>
    <dgm:pt modelId="{894B6197-183B-4BBF-B125-636AAF1C092F}" type="parTrans" cxnId="{2A374AA0-EF12-4BB2-ACE6-80B1CEF87988}">
      <dgm:prSet/>
      <dgm:spPr/>
      <dgm:t>
        <a:bodyPr/>
        <a:lstStyle/>
        <a:p>
          <a:endParaRPr lang="en-US"/>
        </a:p>
      </dgm:t>
    </dgm:pt>
    <dgm:pt modelId="{1EA559D0-52A7-4F6C-9F2A-D528B758AC81}" type="sibTrans" cxnId="{2A374AA0-EF12-4BB2-ACE6-80B1CEF87988}">
      <dgm:prSet/>
      <dgm:spPr/>
      <dgm:t>
        <a:bodyPr/>
        <a:lstStyle/>
        <a:p>
          <a:endParaRPr lang="en-US"/>
        </a:p>
      </dgm:t>
    </dgm:pt>
    <dgm:pt modelId="{EA79B2DD-3836-4D3F-BF54-95CD376F04B3}">
      <dgm:prSet phldrT="[Text]"/>
      <dgm:spPr/>
      <dgm:t>
        <a:bodyPr/>
        <a:lstStyle/>
        <a:p>
          <a:r>
            <a:rPr lang="en-US" dirty="0" smtClean="0"/>
            <a:t>They are elaborated</a:t>
          </a:r>
          <a:endParaRPr lang="en-US" dirty="0"/>
        </a:p>
      </dgm:t>
    </dgm:pt>
    <dgm:pt modelId="{31C9F228-85C9-4230-9B29-2C2D0C33CA57}" type="parTrans" cxnId="{64AEE949-9250-4254-9E85-0E3FD1864138}">
      <dgm:prSet/>
      <dgm:spPr/>
      <dgm:t>
        <a:bodyPr/>
        <a:lstStyle/>
        <a:p>
          <a:endParaRPr lang="en-US"/>
        </a:p>
      </dgm:t>
    </dgm:pt>
    <dgm:pt modelId="{90EF9AC4-F995-42C2-9899-79EF083601A4}" type="sibTrans" cxnId="{64AEE949-9250-4254-9E85-0E3FD1864138}">
      <dgm:prSet/>
      <dgm:spPr/>
      <dgm:t>
        <a:bodyPr/>
        <a:lstStyle/>
        <a:p>
          <a:endParaRPr lang="en-US"/>
        </a:p>
      </dgm:t>
    </dgm:pt>
    <dgm:pt modelId="{8443AD7D-F327-42F2-A948-B118A0BA4DFD}">
      <dgm:prSet phldrT="[Text]"/>
      <dgm:spPr/>
      <dgm:t>
        <a:bodyPr/>
        <a:lstStyle/>
        <a:p>
          <a:r>
            <a:rPr lang="en-US" dirty="0" smtClean="0"/>
            <a:t>Middle layer: bureaucracy &amp; the </a:t>
          </a:r>
          <a:r>
            <a:rPr lang="en-US" dirty="0" err="1" smtClean="0"/>
            <a:t>traditionals</a:t>
          </a:r>
          <a:endParaRPr lang="en-US" dirty="0"/>
        </a:p>
      </dgm:t>
    </dgm:pt>
    <dgm:pt modelId="{34D623BD-A01A-477E-8CC9-E1AB8A4A1DA6}" type="parTrans" cxnId="{3BF86421-10BF-4D19-B19E-47276D36CE45}">
      <dgm:prSet/>
      <dgm:spPr/>
      <dgm:t>
        <a:bodyPr/>
        <a:lstStyle/>
        <a:p>
          <a:endParaRPr lang="en-US"/>
        </a:p>
      </dgm:t>
    </dgm:pt>
    <dgm:pt modelId="{BCD561E6-763A-4626-A017-FD7D3E34A66C}" type="sibTrans" cxnId="{3BF86421-10BF-4D19-B19E-47276D36CE45}">
      <dgm:prSet/>
      <dgm:spPr/>
      <dgm:t>
        <a:bodyPr/>
        <a:lstStyle/>
        <a:p>
          <a:endParaRPr lang="en-US"/>
        </a:p>
      </dgm:t>
    </dgm:pt>
    <dgm:pt modelId="{1B48C986-C7E0-4304-B0A9-8281A57CC211}">
      <dgm:prSet phldrT="[Text]"/>
      <dgm:spPr/>
      <dgm:t>
        <a:bodyPr/>
        <a:lstStyle/>
        <a:p>
          <a:r>
            <a:rPr lang="en-US" dirty="0" smtClean="0"/>
            <a:t>Their task: to elaborate/explicate/spread/contradict</a:t>
          </a:r>
          <a:endParaRPr lang="en-US" dirty="0"/>
        </a:p>
      </dgm:t>
    </dgm:pt>
    <dgm:pt modelId="{1CA5FB23-B3C1-42A8-9BD6-0F0BAB7B9350}" type="parTrans" cxnId="{083EB977-F0BA-45EF-BA77-560560AC2493}">
      <dgm:prSet/>
      <dgm:spPr/>
      <dgm:t>
        <a:bodyPr/>
        <a:lstStyle/>
        <a:p>
          <a:endParaRPr lang="en-US"/>
        </a:p>
      </dgm:t>
    </dgm:pt>
    <dgm:pt modelId="{0C648A6B-4249-40B1-8A8C-DBE067F89AA5}" type="sibTrans" cxnId="{083EB977-F0BA-45EF-BA77-560560AC2493}">
      <dgm:prSet/>
      <dgm:spPr/>
      <dgm:t>
        <a:bodyPr/>
        <a:lstStyle/>
        <a:p>
          <a:endParaRPr lang="en-US"/>
        </a:p>
      </dgm:t>
    </dgm:pt>
    <dgm:pt modelId="{E66D45F8-B65F-4293-9538-92096DC48822}">
      <dgm:prSet phldrT="[Text]"/>
      <dgm:spPr/>
      <dgm:t>
        <a:bodyPr/>
        <a:lstStyle/>
        <a:p>
          <a:r>
            <a:rPr lang="en-US" dirty="0" smtClean="0"/>
            <a:t>They are applied</a:t>
          </a:r>
          <a:endParaRPr lang="en-US" dirty="0"/>
        </a:p>
      </dgm:t>
    </dgm:pt>
    <dgm:pt modelId="{44699200-F94C-4423-9685-D662DB8622F5}" type="parTrans" cxnId="{02C9FA3A-2E07-4B1C-8B5D-7BCA3C800FCC}">
      <dgm:prSet/>
      <dgm:spPr/>
      <dgm:t>
        <a:bodyPr/>
        <a:lstStyle/>
        <a:p>
          <a:endParaRPr lang="en-US"/>
        </a:p>
      </dgm:t>
    </dgm:pt>
    <dgm:pt modelId="{17F0A41C-4F86-4640-82D9-8D0222DE2357}" type="sibTrans" cxnId="{02C9FA3A-2E07-4B1C-8B5D-7BCA3C800FCC}">
      <dgm:prSet/>
      <dgm:spPr/>
      <dgm:t>
        <a:bodyPr/>
        <a:lstStyle/>
        <a:p>
          <a:endParaRPr lang="en-US"/>
        </a:p>
      </dgm:t>
    </dgm:pt>
    <dgm:pt modelId="{31955C6C-9AFC-4F22-8891-3B8FA6F39F08}">
      <dgm:prSet phldrT="[Text]"/>
      <dgm:spPr/>
      <dgm:t>
        <a:bodyPr/>
        <a:lstStyle/>
        <a:p>
          <a:r>
            <a:rPr lang="en-US" dirty="0" smtClean="0"/>
            <a:t>Lower layers: who receive ideas mediated by contradiction</a:t>
          </a:r>
          <a:endParaRPr lang="en-US" dirty="0"/>
        </a:p>
      </dgm:t>
    </dgm:pt>
    <dgm:pt modelId="{FB730CD7-20C8-41B2-A65C-648110E3FDBD}" type="parTrans" cxnId="{528B9459-204B-4621-A7DA-44864B2DF107}">
      <dgm:prSet/>
      <dgm:spPr/>
      <dgm:t>
        <a:bodyPr/>
        <a:lstStyle/>
        <a:p>
          <a:endParaRPr lang="en-US"/>
        </a:p>
      </dgm:t>
    </dgm:pt>
    <dgm:pt modelId="{7A824B36-0FE6-439E-86F0-F6F5BF9506C0}" type="sibTrans" cxnId="{528B9459-204B-4621-A7DA-44864B2DF107}">
      <dgm:prSet/>
      <dgm:spPr/>
      <dgm:t>
        <a:bodyPr/>
        <a:lstStyle/>
        <a:p>
          <a:endParaRPr lang="en-US"/>
        </a:p>
      </dgm:t>
    </dgm:pt>
    <dgm:pt modelId="{FC61424C-1889-4128-9E19-2F2D0C7811EF}">
      <dgm:prSet phldrT="[Text]"/>
      <dgm:spPr/>
      <dgm:t>
        <a:bodyPr/>
        <a:lstStyle/>
        <a:p>
          <a:r>
            <a:rPr lang="en-US" dirty="0" smtClean="0"/>
            <a:t>Entrepreneurs/scientists/technicians: the innovators whose innovations contradict already accumulated ideas</a:t>
          </a:r>
          <a:endParaRPr lang="en-US" dirty="0"/>
        </a:p>
      </dgm:t>
    </dgm:pt>
    <dgm:pt modelId="{9BBBC2F5-2E99-420B-9F2D-EEBDEF5704CE}" type="parTrans" cxnId="{86996A25-2FF1-480D-8283-0E998440CF9B}">
      <dgm:prSet/>
      <dgm:spPr/>
      <dgm:t>
        <a:bodyPr/>
        <a:lstStyle/>
        <a:p>
          <a:endParaRPr lang="en-US"/>
        </a:p>
      </dgm:t>
    </dgm:pt>
    <dgm:pt modelId="{A2924C85-3482-4093-81D2-0AC82E85762E}" type="sibTrans" cxnId="{86996A25-2FF1-480D-8283-0E998440CF9B}">
      <dgm:prSet/>
      <dgm:spPr/>
      <dgm:t>
        <a:bodyPr/>
        <a:lstStyle/>
        <a:p>
          <a:endParaRPr lang="en-US"/>
        </a:p>
      </dgm:t>
    </dgm:pt>
    <dgm:pt modelId="{00967629-1F76-4C31-AC97-DFB5D830FADF}">
      <dgm:prSet phldrT="[Text]"/>
      <dgm:spPr/>
      <dgm:t>
        <a:bodyPr/>
        <a:lstStyle/>
        <a:p>
          <a:r>
            <a:rPr lang="en-US" dirty="0" smtClean="0"/>
            <a:t> they carry out received ideas but also contradict</a:t>
          </a:r>
          <a:endParaRPr lang="en-US" dirty="0"/>
        </a:p>
      </dgm:t>
    </dgm:pt>
    <dgm:pt modelId="{916121AB-69DA-4761-A4FA-87E93701D7E1}" type="parTrans" cxnId="{4B70DDDE-517D-4802-B99A-20A6547C92E2}">
      <dgm:prSet/>
      <dgm:spPr/>
      <dgm:t>
        <a:bodyPr/>
        <a:lstStyle/>
        <a:p>
          <a:endParaRPr lang="en-US"/>
        </a:p>
      </dgm:t>
    </dgm:pt>
    <dgm:pt modelId="{14C5614B-63D8-4FD8-9A79-B4414F9CF00E}" type="sibTrans" cxnId="{4B70DDDE-517D-4802-B99A-20A6547C92E2}">
      <dgm:prSet/>
      <dgm:spPr/>
      <dgm:t>
        <a:bodyPr/>
        <a:lstStyle/>
        <a:p>
          <a:endParaRPr lang="en-US"/>
        </a:p>
      </dgm:t>
    </dgm:pt>
    <dgm:pt modelId="{D8B05334-2FBE-43F2-87EA-8EE749C22CEF}" type="pres">
      <dgm:prSet presAssocID="{36F922CF-DA21-46F1-871B-F31465825391}" presName="linearFlow" presStyleCnt="0">
        <dgm:presLayoutVars>
          <dgm:dir/>
          <dgm:animLvl val="lvl"/>
          <dgm:resizeHandles val="exact"/>
        </dgm:presLayoutVars>
      </dgm:prSet>
      <dgm:spPr/>
      <dgm:t>
        <a:bodyPr/>
        <a:lstStyle/>
        <a:p>
          <a:endParaRPr lang="en-US"/>
        </a:p>
      </dgm:t>
    </dgm:pt>
    <dgm:pt modelId="{ED3B1396-4AA4-4F3D-A99C-9836332E0860}" type="pres">
      <dgm:prSet presAssocID="{C665D9CE-2EB7-4CDF-9A37-9502D0F2FD33}" presName="composite" presStyleCnt="0"/>
      <dgm:spPr/>
    </dgm:pt>
    <dgm:pt modelId="{4966D1E8-1D5C-454C-98DD-1A08E32E8EC9}" type="pres">
      <dgm:prSet presAssocID="{C665D9CE-2EB7-4CDF-9A37-9502D0F2FD33}" presName="parentText" presStyleLbl="alignNode1" presStyleIdx="0" presStyleCnt="3">
        <dgm:presLayoutVars>
          <dgm:chMax val="1"/>
          <dgm:bulletEnabled val="1"/>
        </dgm:presLayoutVars>
      </dgm:prSet>
      <dgm:spPr/>
      <dgm:t>
        <a:bodyPr/>
        <a:lstStyle/>
        <a:p>
          <a:endParaRPr lang="en-US"/>
        </a:p>
      </dgm:t>
    </dgm:pt>
    <dgm:pt modelId="{5706F446-132C-48BB-83A6-3842C1B68841}" type="pres">
      <dgm:prSet presAssocID="{C665D9CE-2EB7-4CDF-9A37-9502D0F2FD33}" presName="descendantText" presStyleLbl="alignAcc1" presStyleIdx="0" presStyleCnt="3">
        <dgm:presLayoutVars>
          <dgm:bulletEnabled val="1"/>
        </dgm:presLayoutVars>
      </dgm:prSet>
      <dgm:spPr/>
      <dgm:t>
        <a:bodyPr/>
        <a:lstStyle/>
        <a:p>
          <a:endParaRPr lang="en-US"/>
        </a:p>
      </dgm:t>
    </dgm:pt>
    <dgm:pt modelId="{E1EC0D32-2DED-49CF-BAA5-EC2855CEDBA6}" type="pres">
      <dgm:prSet presAssocID="{B1F5D1C9-2014-49D8-9DEA-5FAC7137E39F}" presName="sp" presStyleCnt="0"/>
      <dgm:spPr/>
    </dgm:pt>
    <dgm:pt modelId="{1B24D7E2-0DEC-4FF7-8F49-24C7C785A66D}" type="pres">
      <dgm:prSet presAssocID="{EA79B2DD-3836-4D3F-BF54-95CD376F04B3}" presName="composite" presStyleCnt="0"/>
      <dgm:spPr/>
    </dgm:pt>
    <dgm:pt modelId="{2138AD2C-EB30-4AAE-9E4E-BC6708BCDF08}" type="pres">
      <dgm:prSet presAssocID="{EA79B2DD-3836-4D3F-BF54-95CD376F04B3}" presName="parentText" presStyleLbl="alignNode1" presStyleIdx="1" presStyleCnt="3">
        <dgm:presLayoutVars>
          <dgm:chMax val="1"/>
          <dgm:bulletEnabled val="1"/>
        </dgm:presLayoutVars>
      </dgm:prSet>
      <dgm:spPr/>
      <dgm:t>
        <a:bodyPr/>
        <a:lstStyle/>
        <a:p>
          <a:endParaRPr lang="en-US"/>
        </a:p>
      </dgm:t>
    </dgm:pt>
    <dgm:pt modelId="{057C1F96-7BF3-42BD-9EAC-F16C46B56BAA}" type="pres">
      <dgm:prSet presAssocID="{EA79B2DD-3836-4D3F-BF54-95CD376F04B3}" presName="descendantText" presStyleLbl="alignAcc1" presStyleIdx="1" presStyleCnt="3">
        <dgm:presLayoutVars>
          <dgm:bulletEnabled val="1"/>
        </dgm:presLayoutVars>
      </dgm:prSet>
      <dgm:spPr/>
      <dgm:t>
        <a:bodyPr/>
        <a:lstStyle/>
        <a:p>
          <a:endParaRPr lang="en-US"/>
        </a:p>
      </dgm:t>
    </dgm:pt>
    <dgm:pt modelId="{075CD8A3-4A2B-4140-A9C5-A236B4AEE026}" type="pres">
      <dgm:prSet presAssocID="{90EF9AC4-F995-42C2-9899-79EF083601A4}" presName="sp" presStyleCnt="0"/>
      <dgm:spPr/>
    </dgm:pt>
    <dgm:pt modelId="{77BD2F1D-F329-422A-821C-11C5C181BA27}" type="pres">
      <dgm:prSet presAssocID="{E66D45F8-B65F-4293-9538-92096DC48822}" presName="composite" presStyleCnt="0"/>
      <dgm:spPr/>
    </dgm:pt>
    <dgm:pt modelId="{F25968EA-FC71-4EBC-A243-291464B4298A}" type="pres">
      <dgm:prSet presAssocID="{E66D45F8-B65F-4293-9538-92096DC48822}" presName="parentText" presStyleLbl="alignNode1" presStyleIdx="2" presStyleCnt="3">
        <dgm:presLayoutVars>
          <dgm:chMax val="1"/>
          <dgm:bulletEnabled val="1"/>
        </dgm:presLayoutVars>
      </dgm:prSet>
      <dgm:spPr/>
      <dgm:t>
        <a:bodyPr/>
        <a:lstStyle/>
        <a:p>
          <a:endParaRPr lang="en-US"/>
        </a:p>
      </dgm:t>
    </dgm:pt>
    <dgm:pt modelId="{04364D48-27ED-4BC8-896F-C5EA43937CC3}" type="pres">
      <dgm:prSet presAssocID="{E66D45F8-B65F-4293-9538-92096DC48822}" presName="descendantText" presStyleLbl="alignAcc1" presStyleIdx="2" presStyleCnt="3" custLinFactNeighborX="-47" custLinFactNeighborY="719">
        <dgm:presLayoutVars>
          <dgm:bulletEnabled val="1"/>
        </dgm:presLayoutVars>
      </dgm:prSet>
      <dgm:spPr/>
      <dgm:t>
        <a:bodyPr/>
        <a:lstStyle/>
        <a:p>
          <a:endParaRPr lang="en-US"/>
        </a:p>
      </dgm:t>
    </dgm:pt>
  </dgm:ptLst>
  <dgm:cxnLst>
    <dgm:cxn modelId="{2EBBD45C-F629-41DB-B2DA-A7E0CC5DE7BF}" type="presOf" srcId="{E66D45F8-B65F-4293-9538-92096DC48822}" destId="{F25968EA-FC71-4EBC-A243-291464B4298A}" srcOrd="0" destOrd="0" presId="urn:microsoft.com/office/officeart/2005/8/layout/chevron2"/>
    <dgm:cxn modelId="{64AEE949-9250-4254-9E85-0E3FD1864138}" srcId="{36F922CF-DA21-46F1-871B-F31465825391}" destId="{EA79B2DD-3836-4D3F-BF54-95CD376F04B3}" srcOrd="1" destOrd="0" parTransId="{31C9F228-85C9-4230-9B29-2C2D0C33CA57}" sibTransId="{90EF9AC4-F995-42C2-9899-79EF083601A4}"/>
    <dgm:cxn modelId="{6EC5153F-AC10-4492-836C-0E29AE005119}" type="presOf" srcId="{36F922CF-DA21-46F1-871B-F31465825391}" destId="{D8B05334-2FBE-43F2-87EA-8EE749C22CEF}" srcOrd="0" destOrd="0" presId="urn:microsoft.com/office/officeart/2005/8/layout/chevron2"/>
    <dgm:cxn modelId="{3BF86421-10BF-4D19-B19E-47276D36CE45}" srcId="{EA79B2DD-3836-4D3F-BF54-95CD376F04B3}" destId="{8443AD7D-F327-42F2-A948-B118A0BA4DFD}" srcOrd="0" destOrd="0" parTransId="{34D623BD-A01A-477E-8CC9-E1AB8A4A1DA6}" sibTransId="{BCD561E6-763A-4626-A017-FD7D3E34A66C}"/>
    <dgm:cxn modelId="{39282DB4-C6F0-456E-9C61-27BA62564193}" type="presOf" srcId="{C665D9CE-2EB7-4CDF-9A37-9502D0F2FD33}" destId="{4966D1E8-1D5C-454C-98DD-1A08E32E8EC9}" srcOrd="0" destOrd="0" presId="urn:microsoft.com/office/officeart/2005/8/layout/chevron2"/>
    <dgm:cxn modelId="{86996A25-2FF1-480D-8283-0E998440CF9B}" srcId="{C665D9CE-2EB7-4CDF-9A37-9502D0F2FD33}" destId="{FC61424C-1889-4128-9E19-2F2D0C7811EF}" srcOrd="1" destOrd="0" parTransId="{9BBBC2F5-2E99-420B-9F2D-EEBDEF5704CE}" sibTransId="{A2924C85-3482-4093-81D2-0AC82E85762E}"/>
    <dgm:cxn modelId="{528B9459-204B-4621-A7DA-44864B2DF107}" srcId="{E66D45F8-B65F-4293-9538-92096DC48822}" destId="{31955C6C-9AFC-4F22-8891-3B8FA6F39F08}" srcOrd="0" destOrd="0" parTransId="{FB730CD7-20C8-41B2-A65C-648110E3FDBD}" sibTransId="{7A824B36-0FE6-439E-86F0-F6F5BF9506C0}"/>
    <dgm:cxn modelId="{754629A3-9426-4013-B9C2-AD9E6C7D0EA2}" type="presOf" srcId="{78AF9EE7-55F2-47DF-9B76-15292F683E67}" destId="{5706F446-132C-48BB-83A6-3842C1B68841}" srcOrd="0" destOrd="0" presId="urn:microsoft.com/office/officeart/2005/8/layout/chevron2"/>
    <dgm:cxn modelId="{083EB977-F0BA-45EF-BA77-560560AC2493}" srcId="{EA79B2DD-3836-4D3F-BF54-95CD376F04B3}" destId="{1B48C986-C7E0-4304-B0A9-8281A57CC211}" srcOrd="1" destOrd="0" parTransId="{1CA5FB23-B3C1-42A8-9BD6-0F0BAB7B9350}" sibTransId="{0C648A6B-4249-40B1-8A8C-DBE067F89AA5}"/>
    <dgm:cxn modelId="{02C9FA3A-2E07-4B1C-8B5D-7BCA3C800FCC}" srcId="{36F922CF-DA21-46F1-871B-F31465825391}" destId="{E66D45F8-B65F-4293-9538-92096DC48822}" srcOrd="2" destOrd="0" parTransId="{44699200-F94C-4423-9685-D662DB8622F5}" sibTransId="{17F0A41C-4F86-4640-82D9-8D0222DE2357}"/>
    <dgm:cxn modelId="{C0425D23-CE86-4439-8D3E-A1DBFCAA9C0D}" type="presOf" srcId="{31955C6C-9AFC-4F22-8891-3B8FA6F39F08}" destId="{04364D48-27ED-4BC8-896F-C5EA43937CC3}" srcOrd="0" destOrd="0" presId="urn:microsoft.com/office/officeart/2005/8/layout/chevron2"/>
    <dgm:cxn modelId="{1132CDC7-D248-4D98-A3EC-A3B0028DCE28}" type="presOf" srcId="{EA79B2DD-3836-4D3F-BF54-95CD376F04B3}" destId="{2138AD2C-EB30-4AAE-9E4E-BC6708BCDF08}" srcOrd="0" destOrd="0" presId="urn:microsoft.com/office/officeart/2005/8/layout/chevron2"/>
    <dgm:cxn modelId="{2A374AA0-EF12-4BB2-ACE6-80B1CEF87988}" srcId="{C665D9CE-2EB7-4CDF-9A37-9502D0F2FD33}" destId="{78AF9EE7-55F2-47DF-9B76-15292F683E67}" srcOrd="0" destOrd="0" parTransId="{894B6197-183B-4BBF-B125-636AAF1C092F}" sibTransId="{1EA559D0-52A7-4F6C-9F2A-D528B758AC81}"/>
    <dgm:cxn modelId="{909B8003-809F-411E-884F-F990002A1E2E}" type="presOf" srcId="{1B48C986-C7E0-4304-B0A9-8281A57CC211}" destId="{057C1F96-7BF3-42BD-9EAC-F16C46B56BAA}" srcOrd="0" destOrd="1" presId="urn:microsoft.com/office/officeart/2005/8/layout/chevron2"/>
    <dgm:cxn modelId="{169DDB19-FF54-4E68-B402-4FCBBABB097B}" type="presOf" srcId="{FC61424C-1889-4128-9E19-2F2D0C7811EF}" destId="{5706F446-132C-48BB-83A6-3842C1B68841}" srcOrd="0" destOrd="1" presId="urn:microsoft.com/office/officeart/2005/8/layout/chevron2"/>
    <dgm:cxn modelId="{F5A8DBED-72F2-43DC-B14F-3B7774E1445F}" type="presOf" srcId="{8443AD7D-F327-42F2-A948-B118A0BA4DFD}" destId="{057C1F96-7BF3-42BD-9EAC-F16C46B56BAA}" srcOrd="0" destOrd="0" presId="urn:microsoft.com/office/officeart/2005/8/layout/chevron2"/>
    <dgm:cxn modelId="{A40C24E7-91E0-427B-A879-D67784C93279}" type="presOf" srcId="{00967629-1F76-4C31-AC97-DFB5D830FADF}" destId="{04364D48-27ED-4BC8-896F-C5EA43937CC3}" srcOrd="0" destOrd="1" presId="urn:microsoft.com/office/officeart/2005/8/layout/chevron2"/>
    <dgm:cxn modelId="{4B70DDDE-517D-4802-B99A-20A6547C92E2}" srcId="{E66D45F8-B65F-4293-9538-92096DC48822}" destId="{00967629-1F76-4C31-AC97-DFB5D830FADF}" srcOrd="1" destOrd="0" parTransId="{916121AB-69DA-4761-A4FA-87E93701D7E1}" sibTransId="{14C5614B-63D8-4FD8-9A79-B4414F9CF00E}"/>
    <dgm:cxn modelId="{F481ABFF-6C92-4B7B-B80C-69DB5417F89B}" srcId="{36F922CF-DA21-46F1-871B-F31465825391}" destId="{C665D9CE-2EB7-4CDF-9A37-9502D0F2FD33}" srcOrd="0" destOrd="0" parTransId="{FD976DC6-BEA9-422D-BE8D-B11F15386392}" sibTransId="{B1F5D1C9-2014-49D8-9DEA-5FAC7137E39F}"/>
    <dgm:cxn modelId="{2E5B2328-F397-44A8-9136-1E35F27A298E}" type="presParOf" srcId="{D8B05334-2FBE-43F2-87EA-8EE749C22CEF}" destId="{ED3B1396-4AA4-4F3D-A99C-9836332E0860}" srcOrd="0" destOrd="0" presId="urn:microsoft.com/office/officeart/2005/8/layout/chevron2"/>
    <dgm:cxn modelId="{1F7090B4-020A-4F0F-BBD9-228455A6173A}" type="presParOf" srcId="{ED3B1396-4AA4-4F3D-A99C-9836332E0860}" destId="{4966D1E8-1D5C-454C-98DD-1A08E32E8EC9}" srcOrd="0" destOrd="0" presId="urn:microsoft.com/office/officeart/2005/8/layout/chevron2"/>
    <dgm:cxn modelId="{5F955FCA-4EBE-49DC-86AE-04397A64C544}" type="presParOf" srcId="{ED3B1396-4AA4-4F3D-A99C-9836332E0860}" destId="{5706F446-132C-48BB-83A6-3842C1B68841}" srcOrd="1" destOrd="0" presId="urn:microsoft.com/office/officeart/2005/8/layout/chevron2"/>
    <dgm:cxn modelId="{F11524E7-7F27-4D0E-8856-556AE01DD3BE}" type="presParOf" srcId="{D8B05334-2FBE-43F2-87EA-8EE749C22CEF}" destId="{E1EC0D32-2DED-49CF-BAA5-EC2855CEDBA6}" srcOrd="1" destOrd="0" presId="urn:microsoft.com/office/officeart/2005/8/layout/chevron2"/>
    <dgm:cxn modelId="{F3A07AA1-3D90-44DB-A542-DEFD8B99BCE7}" type="presParOf" srcId="{D8B05334-2FBE-43F2-87EA-8EE749C22CEF}" destId="{1B24D7E2-0DEC-4FF7-8F49-24C7C785A66D}" srcOrd="2" destOrd="0" presId="urn:microsoft.com/office/officeart/2005/8/layout/chevron2"/>
    <dgm:cxn modelId="{02D96908-3A4C-4F2D-A13A-1DF5E22FF573}" type="presParOf" srcId="{1B24D7E2-0DEC-4FF7-8F49-24C7C785A66D}" destId="{2138AD2C-EB30-4AAE-9E4E-BC6708BCDF08}" srcOrd="0" destOrd="0" presId="urn:microsoft.com/office/officeart/2005/8/layout/chevron2"/>
    <dgm:cxn modelId="{3A9A49CA-9715-4D1B-90E8-B4CE113C42EB}" type="presParOf" srcId="{1B24D7E2-0DEC-4FF7-8F49-24C7C785A66D}" destId="{057C1F96-7BF3-42BD-9EAC-F16C46B56BAA}" srcOrd="1" destOrd="0" presId="urn:microsoft.com/office/officeart/2005/8/layout/chevron2"/>
    <dgm:cxn modelId="{2B683952-1D8B-43AE-AA54-EB25CA473DC1}" type="presParOf" srcId="{D8B05334-2FBE-43F2-87EA-8EE749C22CEF}" destId="{075CD8A3-4A2B-4140-A9C5-A236B4AEE026}" srcOrd="3" destOrd="0" presId="urn:microsoft.com/office/officeart/2005/8/layout/chevron2"/>
    <dgm:cxn modelId="{D1327E35-5296-4C66-8424-49E390B002C6}" type="presParOf" srcId="{D8B05334-2FBE-43F2-87EA-8EE749C22CEF}" destId="{77BD2F1D-F329-422A-821C-11C5C181BA27}" srcOrd="4" destOrd="0" presId="urn:microsoft.com/office/officeart/2005/8/layout/chevron2"/>
    <dgm:cxn modelId="{A977B73F-4EDA-4B54-AEDA-496B74B4B668}" type="presParOf" srcId="{77BD2F1D-F329-422A-821C-11C5C181BA27}" destId="{F25968EA-FC71-4EBC-A243-291464B4298A}" srcOrd="0" destOrd="0" presId="urn:microsoft.com/office/officeart/2005/8/layout/chevron2"/>
    <dgm:cxn modelId="{97AD6C7C-9115-4241-9D47-7CF0083C0991}" type="presParOf" srcId="{77BD2F1D-F329-422A-821C-11C5C181BA27}" destId="{04364D48-27ED-4BC8-896F-C5EA43937CC3}" srcOrd="1" destOrd="0" presId="urn:microsoft.com/office/officeart/2005/8/layout/chevron2"/>
  </dgm:cxnLst>
  <dgm:bg/>
  <dgm:whole/>
</dgm:dataModel>
</file>

<file path=ppt/diagrams/data9.xml><?xml version="1.0" encoding="utf-8"?>
<dgm:dataModel xmlns:dgm="http://schemas.openxmlformats.org/drawingml/2006/diagram" xmlns:a="http://schemas.openxmlformats.org/drawingml/2006/main">
  <dgm:ptLst>
    <dgm:pt modelId="{BF51317F-C4C6-4470-B949-377F59FB8181}" type="doc">
      <dgm:prSet loTypeId="urn:microsoft.com/office/officeart/2005/8/layout/hierarchy6" loCatId="hierarchy" qsTypeId="urn:microsoft.com/office/officeart/2005/8/quickstyle/simple1" qsCatId="simple" csTypeId="urn:microsoft.com/office/officeart/2005/8/colors/accent3_2" csCatId="accent3" phldr="1"/>
      <dgm:spPr/>
      <dgm:t>
        <a:bodyPr/>
        <a:lstStyle/>
        <a:p>
          <a:endParaRPr lang="en-US"/>
        </a:p>
      </dgm:t>
    </dgm:pt>
    <dgm:pt modelId="{D302E4A9-6074-4FC1-B089-A8DFD7148774}">
      <dgm:prSet phldrT="[Text]"/>
      <dgm:spPr/>
      <dgm:t>
        <a:bodyPr/>
        <a:lstStyle/>
        <a:p>
          <a:r>
            <a:rPr lang="en-US" dirty="0" smtClean="0"/>
            <a:t>Democratic government</a:t>
          </a:r>
          <a:endParaRPr lang="en-US" dirty="0"/>
        </a:p>
      </dgm:t>
    </dgm:pt>
    <dgm:pt modelId="{4671D389-DFEF-468E-B398-75C9494F4AC2}" type="parTrans" cxnId="{514E49BA-85D4-4A46-ACB8-A27573D64060}">
      <dgm:prSet/>
      <dgm:spPr/>
      <dgm:t>
        <a:bodyPr/>
        <a:lstStyle/>
        <a:p>
          <a:endParaRPr lang="en-US"/>
        </a:p>
      </dgm:t>
    </dgm:pt>
    <dgm:pt modelId="{7C57502F-4F1D-4EF4-9D51-06E9C83F35EA}" type="sibTrans" cxnId="{514E49BA-85D4-4A46-ACB8-A27573D64060}">
      <dgm:prSet/>
      <dgm:spPr/>
      <dgm:t>
        <a:bodyPr/>
        <a:lstStyle/>
        <a:p>
          <a:endParaRPr lang="en-US"/>
        </a:p>
      </dgm:t>
    </dgm:pt>
    <dgm:pt modelId="{0B2943E9-514F-4C96-88D7-F5104C057146}">
      <dgm:prSet phldrT="[Text]"/>
      <dgm:spPr/>
      <dgm:t>
        <a:bodyPr/>
        <a:lstStyle/>
        <a:p>
          <a:r>
            <a:rPr lang="en-US" dirty="0" smtClean="0"/>
            <a:t>Legislature &amp; administration</a:t>
          </a:r>
          <a:endParaRPr lang="en-US" dirty="0"/>
        </a:p>
      </dgm:t>
    </dgm:pt>
    <dgm:pt modelId="{F672879B-6676-4165-8D57-F4C0B2F4545F}" type="parTrans" cxnId="{136CE348-CEEE-4F84-BEA0-135F92B333EF}">
      <dgm:prSet/>
      <dgm:spPr/>
      <dgm:t>
        <a:bodyPr/>
        <a:lstStyle/>
        <a:p>
          <a:endParaRPr lang="en-US"/>
        </a:p>
      </dgm:t>
    </dgm:pt>
    <dgm:pt modelId="{0A2FDCF6-9CA7-4687-819E-CF0D6F951FD7}" type="sibTrans" cxnId="{136CE348-CEEE-4F84-BEA0-135F92B333EF}">
      <dgm:prSet/>
      <dgm:spPr/>
      <dgm:t>
        <a:bodyPr/>
        <a:lstStyle/>
        <a:p>
          <a:endParaRPr lang="en-US"/>
        </a:p>
      </dgm:t>
    </dgm:pt>
    <dgm:pt modelId="{50E83C90-9377-42E3-9287-72B1D34E44B7}">
      <dgm:prSet phldrT="[Text]"/>
      <dgm:spPr/>
      <dgm:t>
        <a:bodyPr/>
        <a:lstStyle/>
        <a:p>
          <a:r>
            <a:rPr lang="en-US" dirty="0" smtClean="0"/>
            <a:t>Ruled by political society</a:t>
          </a:r>
          <a:endParaRPr lang="en-US" dirty="0"/>
        </a:p>
      </dgm:t>
    </dgm:pt>
    <dgm:pt modelId="{7466B637-E6A0-4905-B3FF-17BE7A92FE66}" type="parTrans" cxnId="{5B3416BC-BFDE-4D30-AB8D-F521A8AD0EF7}">
      <dgm:prSet/>
      <dgm:spPr/>
      <dgm:t>
        <a:bodyPr/>
        <a:lstStyle/>
        <a:p>
          <a:endParaRPr lang="en-US"/>
        </a:p>
      </dgm:t>
    </dgm:pt>
    <dgm:pt modelId="{51443576-968D-4172-B3B0-F9F2110C2F11}" type="sibTrans" cxnId="{5B3416BC-BFDE-4D30-AB8D-F521A8AD0EF7}">
      <dgm:prSet/>
      <dgm:spPr/>
      <dgm:t>
        <a:bodyPr/>
        <a:lstStyle/>
        <a:p>
          <a:endParaRPr lang="en-US"/>
        </a:p>
      </dgm:t>
    </dgm:pt>
    <dgm:pt modelId="{ED08BAED-4A0B-4557-BC13-5CD1D78E730C}">
      <dgm:prSet phldrT="[Text]"/>
      <dgm:spPr/>
      <dgm:t>
        <a:bodyPr/>
        <a:lstStyle/>
        <a:p>
          <a:r>
            <a:rPr lang="en-US" dirty="0" smtClean="0"/>
            <a:t>Ruled by civil society</a:t>
          </a:r>
          <a:endParaRPr lang="en-US" dirty="0"/>
        </a:p>
      </dgm:t>
    </dgm:pt>
    <dgm:pt modelId="{142C4123-1D0D-4C5B-BBA5-2192F47BA95A}" type="parTrans" cxnId="{62C5BF94-A4D9-4F72-9F3F-B0B3D0ED5B00}">
      <dgm:prSet/>
      <dgm:spPr/>
      <dgm:t>
        <a:bodyPr/>
        <a:lstStyle/>
        <a:p>
          <a:endParaRPr lang="en-US"/>
        </a:p>
      </dgm:t>
    </dgm:pt>
    <dgm:pt modelId="{98CF8398-C469-4E14-AD77-16AA300AE576}" type="sibTrans" cxnId="{62C5BF94-A4D9-4F72-9F3F-B0B3D0ED5B00}">
      <dgm:prSet/>
      <dgm:spPr/>
      <dgm:t>
        <a:bodyPr/>
        <a:lstStyle/>
        <a:p>
          <a:endParaRPr lang="en-US"/>
        </a:p>
      </dgm:t>
    </dgm:pt>
    <dgm:pt modelId="{8794E849-449F-422B-9F9A-706176BA82EE}">
      <dgm:prSet phldrT="[Text]"/>
      <dgm:spPr/>
      <dgm:t>
        <a:bodyPr/>
        <a:lstStyle/>
        <a:p>
          <a:r>
            <a:rPr lang="en-US" dirty="0" smtClean="0"/>
            <a:t>judiciary</a:t>
          </a:r>
          <a:endParaRPr lang="en-US" dirty="0"/>
        </a:p>
      </dgm:t>
    </dgm:pt>
    <dgm:pt modelId="{A52E5F47-51B8-493D-8A80-0FBE2F046B34}" type="parTrans" cxnId="{7D120E00-8B30-4ED0-9EC9-09D5E1A43255}">
      <dgm:prSet/>
      <dgm:spPr/>
      <dgm:t>
        <a:bodyPr/>
        <a:lstStyle/>
        <a:p>
          <a:endParaRPr lang="en-US"/>
        </a:p>
      </dgm:t>
    </dgm:pt>
    <dgm:pt modelId="{706340CA-5AF1-4400-8F73-1C70706DBDAD}" type="sibTrans" cxnId="{7D120E00-8B30-4ED0-9EC9-09D5E1A43255}">
      <dgm:prSet/>
      <dgm:spPr/>
      <dgm:t>
        <a:bodyPr/>
        <a:lstStyle/>
        <a:p>
          <a:endParaRPr lang="en-US"/>
        </a:p>
      </dgm:t>
    </dgm:pt>
    <dgm:pt modelId="{8B2967BB-0ACA-408D-8ED8-9F03E13B20FF}">
      <dgm:prSet phldrT="[Text]"/>
      <dgm:spPr/>
      <dgm:t>
        <a:bodyPr/>
        <a:lstStyle/>
        <a:p>
          <a:r>
            <a:rPr lang="en-US" dirty="0" smtClean="0"/>
            <a:t>Space for ideological contradiction</a:t>
          </a:r>
          <a:endParaRPr lang="en-US" dirty="0"/>
        </a:p>
      </dgm:t>
    </dgm:pt>
    <dgm:pt modelId="{AB90897A-1E1C-401C-95D1-9F5047BAF56E}" type="parTrans" cxnId="{B36C6CCC-592C-4D9B-9F8A-4E0F101EFD6B}">
      <dgm:prSet/>
      <dgm:spPr/>
      <dgm:t>
        <a:bodyPr/>
        <a:lstStyle/>
        <a:p>
          <a:endParaRPr lang="en-US"/>
        </a:p>
      </dgm:t>
    </dgm:pt>
    <dgm:pt modelId="{59172C05-AE92-4170-9B32-EF171BE5A90A}" type="sibTrans" cxnId="{B36C6CCC-592C-4D9B-9F8A-4E0F101EFD6B}">
      <dgm:prSet/>
      <dgm:spPr/>
      <dgm:t>
        <a:bodyPr/>
        <a:lstStyle/>
        <a:p>
          <a:endParaRPr lang="en-US"/>
        </a:p>
      </dgm:t>
    </dgm:pt>
    <dgm:pt modelId="{DEF6F8E6-150B-45C4-A80F-E60E88ACCC79}">
      <dgm:prSet phldrT="[Text]" custT="1"/>
      <dgm:spPr/>
      <dgm:t>
        <a:bodyPr/>
        <a:lstStyle/>
        <a:p>
          <a:r>
            <a:rPr lang="en-US" sz="2000" dirty="0" smtClean="0"/>
            <a:t>Dominant class</a:t>
          </a:r>
          <a:endParaRPr lang="en-US" sz="2000" dirty="0"/>
        </a:p>
      </dgm:t>
    </dgm:pt>
    <dgm:pt modelId="{6CAD1155-9C1C-4E4B-8464-33187C43FC90}" type="parTrans" cxnId="{F4774293-B5CE-4DD0-A361-89D22BC9CC70}">
      <dgm:prSet/>
      <dgm:spPr/>
      <dgm:t>
        <a:bodyPr/>
        <a:lstStyle/>
        <a:p>
          <a:endParaRPr lang="en-US"/>
        </a:p>
      </dgm:t>
    </dgm:pt>
    <dgm:pt modelId="{E5E99462-0F3F-4130-84EB-2CF257420DCA}" type="sibTrans" cxnId="{F4774293-B5CE-4DD0-A361-89D22BC9CC70}">
      <dgm:prSet/>
      <dgm:spPr/>
      <dgm:t>
        <a:bodyPr/>
        <a:lstStyle/>
        <a:p>
          <a:endParaRPr lang="en-US"/>
        </a:p>
      </dgm:t>
    </dgm:pt>
    <dgm:pt modelId="{7BFE31EA-41AB-46D6-A4B0-ED218C6FFCFB}">
      <dgm:prSet phldrT="[Text]" custT="1"/>
      <dgm:spPr/>
      <dgm:t>
        <a:bodyPr/>
        <a:lstStyle/>
        <a:p>
          <a:r>
            <a:rPr lang="en-US" sz="2000" dirty="0" smtClean="0"/>
            <a:t>Their ‘deputy’</a:t>
          </a:r>
          <a:r>
            <a:rPr lang="en-US" sz="1400" dirty="0" smtClean="0"/>
            <a:t> </a:t>
          </a:r>
          <a:r>
            <a:rPr lang="en-US" sz="2000" dirty="0" smtClean="0"/>
            <a:t>intellectuals</a:t>
          </a:r>
          <a:r>
            <a:rPr lang="en-US" sz="1400" dirty="0" smtClean="0"/>
            <a:t>(some of these do not contribute to production; hence ‘unproductive’ workers)</a:t>
          </a:r>
          <a:endParaRPr lang="en-US" sz="1400" dirty="0"/>
        </a:p>
      </dgm:t>
    </dgm:pt>
    <dgm:pt modelId="{C4AB83EC-6342-4FA9-9182-6C34BF675C3D}" type="parTrans" cxnId="{F6FDDA33-31EE-4131-A16D-B21830FE1E25}">
      <dgm:prSet/>
      <dgm:spPr/>
      <dgm:t>
        <a:bodyPr/>
        <a:lstStyle/>
        <a:p>
          <a:endParaRPr lang="en-US"/>
        </a:p>
      </dgm:t>
    </dgm:pt>
    <dgm:pt modelId="{DA662458-BB41-477D-827C-3844FAF63B20}" type="sibTrans" cxnId="{F6FDDA33-31EE-4131-A16D-B21830FE1E25}">
      <dgm:prSet/>
      <dgm:spPr/>
      <dgm:t>
        <a:bodyPr/>
        <a:lstStyle/>
        <a:p>
          <a:endParaRPr lang="en-US"/>
        </a:p>
      </dgm:t>
    </dgm:pt>
    <dgm:pt modelId="{320A8C50-0833-43E7-AB6E-2AF6B0AA27EA}">
      <dgm:prSet phldrT="[Text]"/>
      <dgm:spPr/>
      <dgm:t>
        <a:bodyPr/>
        <a:lstStyle/>
        <a:p>
          <a:r>
            <a:rPr lang="en-US" dirty="0" smtClean="0"/>
            <a:t>‘assimilated’ intellectuals &amp; the masses</a:t>
          </a:r>
          <a:endParaRPr lang="en-US" dirty="0"/>
        </a:p>
      </dgm:t>
    </dgm:pt>
    <dgm:pt modelId="{ED434ABC-528D-441E-B3B9-D275EC2E2C80}" type="parTrans" cxnId="{5A9B9225-8073-4318-92DD-BE697E90F3A6}">
      <dgm:prSet/>
      <dgm:spPr/>
      <dgm:t>
        <a:bodyPr/>
        <a:lstStyle/>
        <a:p>
          <a:endParaRPr lang="en-US"/>
        </a:p>
      </dgm:t>
    </dgm:pt>
    <dgm:pt modelId="{FBE87CB7-6C7E-4FB8-86E1-5B8DAFBC369A}" type="sibTrans" cxnId="{5A9B9225-8073-4318-92DD-BE697E90F3A6}">
      <dgm:prSet/>
      <dgm:spPr/>
      <dgm:t>
        <a:bodyPr/>
        <a:lstStyle/>
        <a:p>
          <a:endParaRPr lang="en-US"/>
        </a:p>
      </dgm:t>
    </dgm:pt>
    <dgm:pt modelId="{EF0021FC-F745-4C4A-95CA-2E820CEC665A}" type="pres">
      <dgm:prSet presAssocID="{BF51317F-C4C6-4470-B949-377F59FB8181}" presName="mainComposite" presStyleCnt="0">
        <dgm:presLayoutVars>
          <dgm:chPref val="1"/>
          <dgm:dir/>
          <dgm:animOne val="branch"/>
          <dgm:animLvl val="lvl"/>
          <dgm:resizeHandles val="exact"/>
        </dgm:presLayoutVars>
      </dgm:prSet>
      <dgm:spPr/>
      <dgm:t>
        <a:bodyPr/>
        <a:lstStyle/>
        <a:p>
          <a:endParaRPr lang="en-US"/>
        </a:p>
      </dgm:t>
    </dgm:pt>
    <dgm:pt modelId="{74C1D40E-0ED0-4BF1-8F9C-7D944CDCCCEE}" type="pres">
      <dgm:prSet presAssocID="{BF51317F-C4C6-4470-B949-377F59FB8181}" presName="hierFlow" presStyleCnt="0"/>
      <dgm:spPr/>
    </dgm:pt>
    <dgm:pt modelId="{ADA268BE-F3F9-4439-991D-8C1A2E3EB8BE}" type="pres">
      <dgm:prSet presAssocID="{BF51317F-C4C6-4470-B949-377F59FB8181}" presName="firstBuf" presStyleCnt="0"/>
      <dgm:spPr/>
    </dgm:pt>
    <dgm:pt modelId="{2DB6812B-AEF0-4E0D-BC84-A259C76ED735}" type="pres">
      <dgm:prSet presAssocID="{BF51317F-C4C6-4470-B949-377F59FB8181}" presName="hierChild1" presStyleCnt="0">
        <dgm:presLayoutVars>
          <dgm:chPref val="1"/>
          <dgm:animOne val="branch"/>
          <dgm:animLvl val="lvl"/>
        </dgm:presLayoutVars>
      </dgm:prSet>
      <dgm:spPr/>
    </dgm:pt>
    <dgm:pt modelId="{07CCF6CD-AB23-48F8-8EEA-32152A74A962}" type="pres">
      <dgm:prSet presAssocID="{D302E4A9-6074-4FC1-B089-A8DFD7148774}" presName="Name14" presStyleCnt="0"/>
      <dgm:spPr/>
    </dgm:pt>
    <dgm:pt modelId="{D1D20964-B241-4F17-8009-65B9CFE3F108}" type="pres">
      <dgm:prSet presAssocID="{D302E4A9-6074-4FC1-B089-A8DFD7148774}" presName="level1Shape" presStyleLbl="node0" presStyleIdx="0" presStyleCnt="1">
        <dgm:presLayoutVars>
          <dgm:chPref val="3"/>
        </dgm:presLayoutVars>
      </dgm:prSet>
      <dgm:spPr/>
      <dgm:t>
        <a:bodyPr/>
        <a:lstStyle/>
        <a:p>
          <a:endParaRPr lang="en-US"/>
        </a:p>
      </dgm:t>
    </dgm:pt>
    <dgm:pt modelId="{10A7666B-1F94-45D6-AD4F-26326380AE6F}" type="pres">
      <dgm:prSet presAssocID="{D302E4A9-6074-4FC1-B089-A8DFD7148774}" presName="hierChild2" presStyleCnt="0"/>
      <dgm:spPr/>
    </dgm:pt>
    <dgm:pt modelId="{E881F35F-A457-45DC-A93F-5308E083400A}" type="pres">
      <dgm:prSet presAssocID="{F672879B-6676-4165-8D57-F4C0B2F4545F}" presName="Name19" presStyleLbl="parChTrans1D2" presStyleIdx="0" presStyleCnt="2"/>
      <dgm:spPr/>
      <dgm:t>
        <a:bodyPr/>
        <a:lstStyle/>
        <a:p>
          <a:endParaRPr lang="en-US"/>
        </a:p>
      </dgm:t>
    </dgm:pt>
    <dgm:pt modelId="{141BB85F-6AB4-486E-991B-23EB906F5EF4}" type="pres">
      <dgm:prSet presAssocID="{0B2943E9-514F-4C96-88D7-F5104C057146}" presName="Name21" presStyleCnt="0"/>
      <dgm:spPr/>
    </dgm:pt>
    <dgm:pt modelId="{7B7D4A34-41DB-4726-A008-70942D1C5FDA}" type="pres">
      <dgm:prSet presAssocID="{0B2943E9-514F-4C96-88D7-F5104C057146}" presName="level2Shape" presStyleLbl="node2" presStyleIdx="0" presStyleCnt="2"/>
      <dgm:spPr/>
      <dgm:t>
        <a:bodyPr/>
        <a:lstStyle/>
        <a:p>
          <a:endParaRPr lang="en-US"/>
        </a:p>
      </dgm:t>
    </dgm:pt>
    <dgm:pt modelId="{3B18DAF7-233A-4F0E-9E9A-2CB42828C15E}" type="pres">
      <dgm:prSet presAssocID="{0B2943E9-514F-4C96-88D7-F5104C057146}" presName="hierChild3" presStyleCnt="0"/>
      <dgm:spPr/>
    </dgm:pt>
    <dgm:pt modelId="{FBCFEAF3-1FD8-4DD6-B7F7-AA1694C47179}" type="pres">
      <dgm:prSet presAssocID="{7466B637-E6A0-4905-B3FF-17BE7A92FE66}" presName="Name19" presStyleLbl="parChTrans1D3" presStyleIdx="0" presStyleCnt="3"/>
      <dgm:spPr/>
      <dgm:t>
        <a:bodyPr/>
        <a:lstStyle/>
        <a:p>
          <a:endParaRPr lang="en-US"/>
        </a:p>
      </dgm:t>
    </dgm:pt>
    <dgm:pt modelId="{434BD9D8-B128-41D5-B4FE-50000771A68C}" type="pres">
      <dgm:prSet presAssocID="{50E83C90-9377-42E3-9287-72B1D34E44B7}" presName="Name21" presStyleCnt="0"/>
      <dgm:spPr/>
    </dgm:pt>
    <dgm:pt modelId="{3C409EDE-40C4-47DE-B6A1-2413DE9F7F25}" type="pres">
      <dgm:prSet presAssocID="{50E83C90-9377-42E3-9287-72B1D34E44B7}" presName="level2Shape" presStyleLbl="node3" presStyleIdx="0" presStyleCnt="3"/>
      <dgm:spPr/>
      <dgm:t>
        <a:bodyPr/>
        <a:lstStyle/>
        <a:p>
          <a:endParaRPr lang="en-US"/>
        </a:p>
      </dgm:t>
    </dgm:pt>
    <dgm:pt modelId="{50345128-4CEF-4B98-81C7-9E5AAC13122B}" type="pres">
      <dgm:prSet presAssocID="{50E83C90-9377-42E3-9287-72B1D34E44B7}" presName="hierChild3" presStyleCnt="0"/>
      <dgm:spPr/>
    </dgm:pt>
    <dgm:pt modelId="{02CDDB84-902C-4864-A756-FE00BA941C4D}" type="pres">
      <dgm:prSet presAssocID="{142C4123-1D0D-4C5B-BBA5-2192F47BA95A}" presName="Name19" presStyleLbl="parChTrans1D3" presStyleIdx="1" presStyleCnt="3"/>
      <dgm:spPr/>
      <dgm:t>
        <a:bodyPr/>
        <a:lstStyle/>
        <a:p>
          <a:endParaRPr lang="en-US"/>
        </a:p>
      </dgm:t>
    </dgm:pt>
    <dgm:pt modelId="{475172B5-5DC1-4E69-8FB3-4C04D7A9896C}" type="pres">
      <dgm:prSet presAssocID="{ED08BAED-4A0B-4557-BC13-5CD1D78E730C}" presName="Name21" presStyleCnt="0"/>
      <dgm:spPr/>
    </dgm:pt>
    <dgm:pt modelId="{4AADEF0C-E5B0-467C-8751-456FD90AC833}" type="pres">
      <dgm:prSet presAssocID="{ED08BAED-4A0B-4557-BC13-5CD1D78E730C}" presName="level2Shape" presStyleLbl="node3" presStyleIdx="1" presStyleCnt="3"/>
      <dgm:spPr/>
      <dgm:t>
        <a:bodyPr/>
        <a:lstStyle/>
        <a:p>
          <a:endParaRPr lang="en-US"/>
        </a:p>
      </dgm:t>
    </dgm:pt>
    <dgm:pt modelId="{30600C83-FBA1-4DEC-B43E-94CAE8DF6382}" type="pres">
      <dgm:prSet presAssocID="{ED08BAED-4A0B-4557-BC13-5CD1D78E730C}" presName="hierChild3" presStyleCnt="0"/>
      <dgm:spPr/>
    </dgm:pt>
    <dgm:pt modelId="{DF5EC371-C3D3-4C35-A676-3E99F0ACD8EC}" type="pres">
      <dgm:prSet presAssocID="{A52E5F47-51B8-493D-8A80-0FBE2F046B34}" presName="Name19" presStyleLbl="parChTrans1D2" presStyleIdx="1" presStyleCnt="2"/>
      <dgm:spPr/>
      <dgm:t>
        <a:bodyPr/>
        <a:lstStyle/>
        <a:p>
          <a:endParaRPr lang="en-US"/>
        </a:p>
      </dgm:t>
    </dgm:pt>
    <dgm:pt modelId="{090467E5-508B-44B5-9471-F3EE6BC67601}" type="pres">
      <dgm:prSet presAssocID="{8794E849-449F-422B-9F9A-706176BA82EE}" presName="Name21" presStyleCnt="0"/>
      <dgm:spPr/>
    </dgm:pt>
    <dgm:pt modelId="{C71FA9F7-75F2-4782-B31A-4EA836303524}" type="pres">
      <dgm:prSet presAssocID="{8794E849-449F-422B-9F9A-706176BA82EE}" presName="level2Shape" presStyleLbl="node2" presStyleIdx="1" presStyleCnt="2"/>
      <dgm:spPr/>
      <dgm:t>
        <a:bodyPr/>
        <a:lstStyle/>
        <a:p>
          <a:endParaRPr lang="en-US"/>
        </a:p>
      </dgm:t>
    </dgm:pt>
    <dgm:pt modelId="{7725E8F9-0D32-4742-AE39-25F9C24EE14D}" type="pres">
      <dgm:prSet presAssocID="{8794E849-449F-422B-9F9A-706176BA82EE}" presName="hierChild3" presStyleCnt="0"/>
      <dgm:spPr/>
    </dgm:pt>
    <dgm:pt modelId="{3858206B-0DAD-4524-B8F4-44EF2E735FBA}" type="pres">
      <dgm:prSet presAssocID="{AB90897A-1E1C-401C-95D1-9F5047BAF56E}" presName="Name19" presStyleLbl="parChTrans1D3" presStyleIdx="2" presStyleCnt="3"/>
      <dgm:spPr/>
      <dgm:t>
        <a:bodyPr/>
        <a:lstStyle/>
        <a:p>
          <a:endParaRPr lang="en-US"/>
        </a:p>
      </dgm:t>
    </dgm:pt>
    <dgm:pt modelId="{0971F232-7B11-41B1-8263-46C68AF40AC0}" type="pres">
      <dgm:prSet presAssocID="{8B2967BB-0ACA-408D-8ED8-9F03E13B20FF}" presName="Name21" presStyleCnt="0"/>
      <dgm:spPr/>
    </dgm:pt>
    <dgm:pt modelId="{73686165-E982-4216-B7BD-C2A8C358D423}" type="pres">
      <dgm:prSet presAssocID="{8B2967BB-0ACA-408D-8ED8-9F03E13B20FF}" presName="level2Shape" presStyleLbl="node3" presStyleIdx="2" presStyleCnt="3"/>
      <dgm:spPr/>
      <dgm:t>
        <a:bodyPr/>
        <a:lstStyle/>
        <a:p>
          <a:endParaRPr lang="en-US"/>
        </a:p>
      </dgm:t>
    </dgm:pt>
    <dgm:pt modelId="{F8CFA8D0-9E25-43BF-8B48-E1BC266821D7}" type="pres">
      <dgm:prSet presAssocID="{8B2967BB-0ACA-408D-8ED8-9F03E13B20FF}" presName="hierChild3" presStyleCnt="0"/>
      <dgm:spPr/>
    </dgm:pt>
    <dgm:pt modelId="{E889FB7B-BFEA-4ACF-8263-0321ED8AB114}" type="pres">
      <dgm:prSet presAssocID="{BF51317F-C4C6-4470-B949-377F59FB8181}" presName="bgShapesFlow" presStyleCnt="0"/>
      <dgm:spPr/>
    </dgm:pt>
    <dgm:pt modelId="{678A944E-F3D0-48B7-8169-5E61F435642C}" type="pres">
      <dgm:prSet presAssocID="{DEF6F8E6-150B-45C4-A80F-E60E88ACCC79}" presName="rectComp" presStyleCnt="0"/>
      <dgm:spPr/>
    </dgm:pt>
    <dgm:pt modelId="{3EDE4E76-9F85-4BD1-955B-56BDAF8AEB92}" type="pres">
      <dgm:prSet presAssocID="{DEF6F8E6-150B-45C4-A80F-E60E88ACCC79}" presName="bgRect" presStyleLbl="bgShp" presStyleIdx="0" presStyleCnt="3"/>
      <dgm:spPr/>
      <dgm:t>
        <a:bodyPr/>
        <a:lstStyle/>
        <a:p>
          <a:endParaRPr lang="en-US"/>
        </a:p>
      </dgm:t>
    </dgm:pt>
    <dgm:pt modelId="{6487B02A-BE84-4DA0-B37F-CF290B9755A1}" type="pres">
      <dgm:prSet presAssocID="{DEF6F8E6-150B-45C4-A80F-E60E88ACCC79}" presName="bgRectTx" presStyleLbl="bgShp" presStyleIdx="0" presStyleCnt="3">
        <dgm:presLayoutVars>
          <dgm:bulletEnabled val="1"/>
        </dgm:presLayoutVars>
      </dgm:prSet>
      <dgm:spPr/>
      <dgm:t>
        <a:bodyPr/>
        <a:lstStyle/>
        <a:p>
          <a:endParaRPr lang="en-US"/>
        </a:p>
      </dgm:t>
    </dgm:pt>
    <dgm:pt modelId="{C4C1AD8F-FDDA-46EE-91BE-B697B100A220}" type="pres">
      <dgm:prSet presAssocID="{DEF6F8E6-150B-45C4-A80F-E60E88ACCC79}" presName="spComp" presStyleCnt="0"/>
      <dgm:spPr/>
    </dgm:pt>
    <dgm:pt modelId="{3999671A-E87F-4875-AA9B-5D370BE54C3B}" type="pres">
      <dgm:prSet presAssocID="{DEF6F8E6-150B-45C4-A80F-E60E88ACCC79}" presName="vSp" presStyleCnt="0"/>
      <dgm:spPr/>
    </dgm:pt>
    <dgm:pt modelId="{E8300418-C62E-4854-932C-35340BE30654}" type="pres">
      <dgm:prSet presAssocID="{7BFE31EA-41AB-46D6-A4B0-ED218C6FFCFB}" presName="rectComp" presStyleCnt="0"/>
      <dgm:spPr/>
    </dgm:pt>
    <dgm:pt modelId="{C69F7F3D-6D44-4727-BB6A-1C83CCCD548F}" type="pres">
      <dgm:prSet presAssocID="{7BFE31EA-41AB-46D6-A4B0-ED218C6FFCFB}" presName="bgRect" presStyleLbl="bgShp" presStyleIdx="1" presStyleCnt="3"/>
      <dgm:spPr/>
      <dgm:t>
        <a:bodyPr/>
        <a:lstStyle/>
        <a:p>
          <a:endParaRPr lang="en-US"/>
        </a:p>
      </dgm:t>
    </dgm:pt>
    <dgm:pt modelId="{5A0E04A0-0EF3-4624-87BD-BBC6FFAA90A3}" type="pres">
      <dgm:prSet presAssocID="{7BFE31EA-41AB-46D6-A4B0-ED218C6FFCFB}" presName="bgRectTx" presStyleLbl="bgShp" presStyleIdx="1" presStyleCnt="3">
        <dgm:presLayoutVars>
          <dgm:bulletEnabled val="1"/>
        </dgm:presLayoutVars>
      </dgm:prSet>
      <dgm:spPr/>
      <dgm:t>
        <a:bodyPr/>
        <a:lstStyle/>
        <a:p>
          <a:endParaRPr lang="en-US"/>
        </a:p>
      </dgm:t>
    </dgm:pt>
    <dgm:pt modelId="{3BC5E656-684C-494E-BB1F-1FA0A6AB3E44}" type="pres">
      <dgm:prSet presAssocID="{7BFE31EA-41AB-46D6-A4B0-ED218C6FFCFB}" presName="spComp" presStyleCnt="0"/>
      <dgm:spPr/>
    </dgm:pt>
    <dgm:pt modelId="{86556805-986C-4C4A-BDBD-344323FEAD5C}" type="pres">
      <dgm:prSet presAssocID="{7BFE31EA-41AB-46D6-A4B0-ED218C6FFCFB}" presName="vSp" presStyleCnt="0"/>
      <dgm:spPr/>
    </dgm:pt>
    <dgm:pt modelId="{27AFBFA1-B664-4AFD-B3E5-5C731850B062}" type="pres">
      <dgm:prSet presAssocID="{320A8C50-0833-43E7-AB6E-2AF6B0AA27EA}" presName="rectComp" presStyleCnt="0"/>
      <dgm:spPr/>
    </dgm:pt>
    <dgm:pt modelId="{7EEE15F7-1382-4B47-9041-6AB7FAA9FF21}" type="pres">
      <dgm:prSet presAssocID="{320A8C50-0833-43E7-AB6E-2AF6B0AA27EA}" presName="bgRect" presStyleLbl="bgShp" presStyleIdx="2" presStyleCnt="3"/>
      <dgm:spPr/>
      <dgm:t>
        <a:bodyPr/>
        <a:lstStyle/>
        <a:p>
          <a:endParaRPr lang="en-US"/>
        </a:p>
      </dgm:t>
    </dgm:pt>
    <dgm:pt modelId="{EBF1110A-6014-4254-92D1-75B5ABF29F5B}" type="pres">
      <dgm:prSet presAssocID="{320A8C50-0833-43E7-AB6E-2AF6B0AA27EA}" presName="bgRectTx" presStyleLbl="bgShp" presStyleIdx="2" presStyleCnt="3">
        <dgm:presLayoutVars>
          <dgm:bulletEnabled val="1"/>
        </dgm:presLayoutVars>
      </dgm:prSet>
      <dgm:spPr/>
      <dgm:t>
        <a:bodyPr/>
        <a:lstStyle/>
        <a:p>
          <a:endParaRPr lang="en-US"/>
        </a:p>
      </dgm:t>
    </dgm:pt>
  </dgm:ptLst>
  <dgm:cxnLst>
    <dgm:cxn modelId="{DCFA3C11-5407-4E35-BBD0-CD6139369867}" type="presOf" srcId="{A52E5F47-51B8-493D-8A80-0FBE2F046B34}" destId="{DF5EC371-C3D3-4C35-A676-3E99F0ACD8EC}" srcOrd="0" destOrd="0" presId="urn:microsoft.com/office/officeart/2005/8/layout/hierarchy6"/>
    <dgm:cxn modelId="{A756BBD5-AB53-41B4-9F00-4F457F8D71E8}" type="presOf" srcId="{50E83C90-9377-42E3-9287-72B1D34E44B7}" destId="{3C409EDE-40C4-47DE-B6A1-2413DE9F7F25}" srcOrd="0" destOrd="0" presId="urn:microsoft.com/office/officeart/2005/8/layout/hierarchy6"/>
    <dgm:cxn modelId="{8F5C2C28-2451-46D9-B727-DE42D1DC79F3}" type="presOf" srcId="{8B2967BB-0ACA-408D-8ED8-9F03E13B20FF}" destId="{73686165-E982-4216-B7BD-C2A8C358D423}" srcOrd="0" destOrd="0" presId="urn:microsoft.com/office/officeart/2005/8/layout/hierarchy6"/>
    <dgm:cxn modelId="{5B3416BC-BFDE-4D30-AB8D-F521A8AD0EF7}" srcId="{0B2943E9-514F-4C96-88D7-F5104C057146}" destId="{50E83C90-9377-42E3-9287-72B1D34E44B7}" srcOrd="0" destOrd="0" parTransId="{7466B637-E6A0-4905-B3FF-17BE7A92FE66}" sibTransId="{51443576-968D-4172-B3B0-F9F2110C2F11}"/>
    <dgm:cxn modelId="{2D9B3FDB-AA10-42F6-AEAD-A5EFEC8BFB75}" type="presOf" srcId="{7BFE31EA-41AB-46D6-A4B0-ED218C6FFCFB}" destId="{C69F7F3D-6D44-4727-BB6A-1C83CCCD548F}" srcOrd="0" destOrd="0" presId="urn:microsoft.com/office/officeart/2005/8/layout/hierarchy6"/>
    <dgm:cxn modelId="{F4774293-B5CE-4DD0-A361-89D22BC9CC70}" srcId="{BF51317F-C4C6-4470-B949-377F59FB8181}" destId="{DEF6F8E6-150B-45C4-A80F-E60E88ACCC79}" srcOrd="1" destOrd="0" parTransId="{6CAD1155-9C1C-4E4B-8464-33187C43FC90}" sibTransId="{E5E99462-0F3F-4130-84EB-2CF257420DCA}"/>
    <dgm:cxn modelId="{1D820EEF-DB5E-45C0-9923-56E9F4E77C3C}" type="presOf" srcId="{320A8C50-0833-43E7-AB6E-2AF6B0AA27EA}" destId="{EBF1110A-6014-4254-92D1-75B5ABF29F5B}" srcOrd="1" destOrd="0" presId="urn:microsoft.com/office/officeart/2005/8/layout/hierarchy6"/>
    <dgm:cxn modelId="{B36C6CCC-592C-4D9B-9F8A-4E0F101EFD6B}" srcId="{8794E849-449F-422B-9F9A-706176BA82EE}" destId="{8B2967BB-0ACA-408D-8ED8-9F03E13B20FF}" srcOrd="0" destOrd="0" parTransId="{AB90897A-1E1C-401C-95D1-9F5047BAF56E}" sibTransId="{59172C05-AE92-4170-9B32-EF171BE5A90A}"/>
    <dgm:cxn modelId="{2475EA45-3032-4701-B149-2A8DF540B38D}" type="presOf" srcId="{BF51317F-C4C6-4470-B949-377F59FB8181}" destId="{EF0021FC-F745-4C4A-95CA-2E820CEC665A}" srcOrd="0" destOrd="0" presId="urn:microsoft.com/office/officeart/2005/8/layout/hierarchy6"/>
    <dgm:cxn modelId="{7D120E00-8B30-4ED0-9EC9-09D5E1A43255}" srcId="{D302E4A9-6074-4FC1-B089-A8DFD7148774}" destId="{8794E849-449F-422B-9F9A-706176BA82EE}" srcOrd="1" destOrd="0" parTransId="{A52E5F47-51B8-493D-8A80-0FBE2F046B34}" sibTransId="{706340CA-5AF1-4400-8F73-1C70706DBDAD}"/>
    <dgm:cxn modelId="{261AF123-0FAF-4AFC-A601-C2A2967B88A8}" type="presOf" srcId="{7466B637-E6A0-4905-B3FF-17BE7A92FE66}" destId="{FBCFEAF3-1FD8-4DD6-B7F7-AA1694C47179}" srcOrd="0" destOrd="0" presId="urn:microsoft.com/office/officeart/2005/8/layout/hierarchy6"/>
    <dgm:cxn modelId="{3062A701-C435-4AFA-8043-5E54A463D6F4}" type="presOf" srcId="{142C4123-1D0D-4C5B-BBA5-2192F47BA95A}" destId="{02CDDB84-902C-4864-A756-FE00BA941C4D}" srcOrd="0" destOrd="0" presId="urn:microsoft.com/office/officeart/2005/8/layout/hierarchy6"/>
    <dgm:cxn modelId="{F6FDDA33-31EE-4131-A16D-B21830FE1E25}" srcId="{BF51317F-C4C6-4470-B949-377F59FB8181}" destId="{7BFE31EA-41AB-46D6-A4B0-ED218C6FFCFB}" srcOrd="2" destOrd="0" parTransId="{C4AB83EC-6342-4FA9-9182-6C34BF675C3D}" sibTransId="{DA662458-BB41-477D-827C-3844FAF63B20}"/>
    <dgm:cxn modelId="{4BC1635E-8BDD-4D0B-919E-166057979477}" type="presOf" srcId="{8794E849-449F-422B-9F9A-706176BA82EE}" destId="{C71FA9F7-75F2-4782-B31A-4EA836303524}" srcOrd="0" destOrd="0" presId="urn:microsoft.com/office/officeart/2005/8/layout/hierarchy6"/>
    <dgm:cxn modelId="{9BD72AC9-D0BF-4D69-9FA1-4683B26B5DA5}" type="presOf" srcId="{0B2943E9-514F-4C96-88D7-F5104C057146}" destId="{7B7D4A34-41DB-4726-A008-70942D1C5FDA}" srcOrd="0" destOrd="0" presId="urn:microsoft.com/office/officeart/2005/8/layout/hierarchy6"/>
    <dgm:cxn modelId="{136CE348-CEEE-4F84-BEA0-135F92B333EF}" srcId="{D302E4A9-6074-4FC1-B089-A8DFD7148774}" destId="{0B2943E9-514F-4C96-88D7-F5104C057146}" srcOrd="0" destOrd="0" parTransId="{F672879B-6676-4165-8D57-F4C0B2F4545F}" sibTransId="{0A2FDCF6-9CA7-4687-819E-CF0D6F951FD7}"/>
    <dgm:cxn modelId="{62C5BF94-A4D9-4F72-9F3F-B0B3D0ED5B00}" srcId="{0B2943E9-514F-4C96-88D7-F5104C057146}" destId="{ED08BAED-4A0B-4557-BC13-5CD1D78E730C}" srcOrd="1" destOrd="0" parTransId="{142C4123-1D0D-4C5B-BBA5-2192F47BA95A}" sibTransId="{98CF8398-C469-4E14-AD77-16AA300AE576}"/>
    <dgm:cxn modelId="{F55C0A6E-BCC6-418D-9EF1-560BF2A08E69}" type="presOf" srcId="{ED08BAED-4A0B-4557-BC13-5CD1D78E730C}" destId="{4AADEF0C-E5B0-467C-8751-456FD90AC833}" srcOrd="0" destOrd="0" presId="urn:microsoft.com/office/officeart/2005/8/layout/hierarchy6"/>
    <dgm:cxn modelId="{6FD49F75-5F52-4A28-B676-EF388E7AC809}" type="presOf" srcId="{DEF6F8E6-150B-45C4-A80F-E60E88ACCC79}" destId="{3EDE4E76-9F85-4BD1-955B-56BDAF8AEB92}" srcOrd="0" destOrd="0" presId="urn:microsoft.com/office/officeart/2005/8/layout/hierarchy6"/>
    <dgm:cxn modelId="{327277F8-2FA9-4C5D-9235-A24050906F63}" type="presOf" srcId="{7BFE31EA-41AB-46D6-A4B0-ED218C6FFCFB}" destId="{5A0E04A0-0EF3-4624-87BD-BBC6FFAA90A3}" srcOrd="1" destOrd="0" presId="urn:microsoft.com/office/officeart/2005/8/layout/hierarchy6"/>
    <dgm:cxn modelId="{988D2F0C-8104-4B73-A821-E009B07154F3}" type="presOf" srcId="{AB90897A-1E1C-401C-95D1-9F5047BAF56E}" destId="{3858206B-0DAD-4524-B8F4-44EF2E735FBA}" srcOrd="0" destOrd="0" presId="urn:microsoft.com/office/officeart/2005/8/layout/hierarchy6"/>
    <dgm:cxn modelId="{92729779-AD00-4123-AAD7-652862E6BE1E}" type="presOf" srcId="{F672879B-6676-4165-8D57-F4C0B2F4545F}" destId="{E881F35F-A457-45DC-A93F-5308E083400A}" srcOrd="0" destOrd="0" presId="urn:microsoft.com/office/officeart/2005/8/layout/hierarchy6"/>
    <dgm:cxn modelId="{5A9B9225-8073-4318-92DD-BE697E90F3A6}" srcId="{BF51317F-C4C6-4470-B949-377F59FB8181}" destId="{320A8C50-0833-43E7-AB6E-2AF6B0AA27EA}" srcOrd="3" destOrd="0" parTransId="{ED434ABC-528D-441E-B3B9-D275EC2E2C80}" sibTransId="{FBE87CB7-6C7E-4FB8-86E1-5B8DAFBC369A}"/>
    <dgm:cxn modelId="{60C547D2-1940-4CC1-A1D4-9EF064446007}" type="presOf" srcId="{320A8C50-0833-43E7-AB6E-2AF6B0AA27EA}" destId="{7EEE15F7-1382-4B47-9041-6AB7FAA9FF21}" srcOrd="0" destOrd="0" presId="urn:microsoft.com/office/officeart/2005/8/layout/hierarchy6"/>
    <dgm:cxn modelId="{C1D9056B-E6FD-4A63-9A2E-33FF00C3FAC5}" type="presOf" srcId="{D302E4A9-6074-4FC1-B089-A8DFD7148774}" destId="{D1D20964-B241-4F17-8009-65B9CFE3F108}" srcOrd="0" destOrd="0" presId="urn:microsoft.com/office/officeart/2005/8/layout/hierarchy6"/>
    <dgm:cxn modelId="{032FCAAB-6233-40B1-A573-8CBB48FA284F}" type="presOf" srcId="{DEF6F8E6-150B-45C4-A80F-E60E88ACCC79}" destId="{6487B02A-BE84-4DA0-B37F-CF290B9755A1}" srcOrd="1" destOrd="0" presId="urn:microsoft.com/office/officeart/2005/8/layout/hierarchy6"/>
    <dgm:cxn modelId="{514E49BA-85D4-4A46-ACB8-A27573D64060}" srcId="{BF51317F-C4C6-4470-B949-377F59FB8181}" destId="{D302E4A9-6074-4FC1-B089-A8DFD7148774}" srcOrd="0" destOrd="0" parTransId="{4671D389-DFEF-468E-B398-75C9494F4AC2}" sibTransId="{7C57502F-4F1D-4EF4-9D51-06E9C83F35EA}"/>
    <dgm:cxn modelId="{69BC7B18-53EE-4061-8AED-4A0AFB35BD9C}" type="presParOf" srcId="{EF0021FC-F745-4C4A-95CA-2E820CEC665A}" destId="{74C1D40E-0ED0-4BF1-8F9C-7D944CDCCCEE}" srcOrd="0" destOrd="0" presId="urn:microsoft.com/office/officeart/2005/8/layout/hierarchy6"/>
    <dgm:cxn modelId="{BA8F8531-4370-4FFA-AB5A-D39AA11376DE}" type="presParOf" srcId="{74C1D40E-0ED0-4BF1-8F9C-7D944CDCCCEE}" destId="{ADA268BE-F3F9-4439-991D-8C1A2E3EB8BE}" srcOrd="0" destOrd="0" presId="urn:microsoft.com/office/officeart/2005/8/layout/hierarchy6"/>
    <dgm:cxn modelId="{C3F70FD7-FE74-409F-8CC7-7BA90D5F602B}" type="presParOf" srcId="{74C1D40E-0ED0-4BF1-8F9C-7D944CDCCCEE}" destId="{2DB6812B-AEF0-4E0D-BC84-A259C76ED735}" srcOrd="1" destOrd="0" presId="urn:microsoft.com/office/officeart/2005/8/layout/hierarchy6"/>
    <dgm:cxn modelId="{DED09AAA-7D72-4148-8105-AE244A4BE220}" type="presParOf" srcId="{2DB6812B-AEF0-4E0D-BC84-A259C76ED735}" destId="{07CCF6CD-AB23-48F8-8EEA-32152A74A962}" srcOrd="0" destOrd="0" presId="urn:microsoft.com/office/officeart/2005/8/layout/hierarchy6"/>
    <dgm:cxn modelId="{BD72C1CC-4233-4F25-B868-4C2EBCDCCF52}" type="presParOf" srcId="{07CCF6CD-AB23-48F8-8EEA-32152A74A962}" destId="{D1D20964-B241-4F17-8009-65B9CFE3F108}" srcOrd="0" destOrd="0" presId="urn:microsoft.com/office/officeart/2005/8/layout/hierarchy6"/>
    <dgm:cxn modelId="{E9772F48-DA0A-49F6-AB2A-FA3EC44C77D7}" type="presParOf" srcId="{07CCF6CD-AB23-48F8-8EEA-32152A74A962}" destId="{10A7666B-1F94-45D6-AD4F-26326380AE6F}" srcOrd="1" destOrd="0" presId="urn:microsoft.com/office/officeart/2005/8/layout/hierarchy6"/>
    <dgm:cxn modelId="{BEDBEF27-3C11-4388-8B91-03A95D5000F5}" type="presParOf" srcId="{10A7666B-1F94-45D6-AD4F-26326380AE6F}" destId="{E881F35F-A457-45DC-A93F-5308E083400A}" srcOrd="0" destOrd="0" presId="urn:microsoft.com/office/officeart/2005/8/layout/hierarchy6"/>
    <dgm:cxn modelId="{5EFE14C0-75E9-4C51-9995-5FCFA8EC4F15}" type="presParOf" srcId="{10A7666B-1F94-45D6-AD4F-26326380AE6F}" destId="{141BB85F-6AB4-486E-991B-23EB906F5EF4}" srcOrd="1" destOrd="0" presId="urn:microsoft.com/office/officeart/2005/8/layout/hierarchy6"/>
    <dgm:cxn modelId="{B3C30D77-09E9-4A99-9978-7C2F8767B51C}" type="presParOf" srcId="{141BB85F-6AB4-486E-991B-23EB906F5EF4}" destId="{7B7D4A34-41DB-4726-A008-70942D1C5FDA}" srcOrd="0" destOrd="0" presId="urn:microsoft.com/office/officeart/2005/8/layout/hierarchy6"/>
    <dgm:cxn modelId="{552D3FED-6878-40DC-870F-1C525A9A6D0C}" type="presParOf" srcId="{141BB85F-6AB4-486E-991B-23EB906F5EF4}" destId="{3B18DAF7-233A-4F0E-9E9A-2CB42828C15E}" srcOrd="1" destOrd="0" presId="urn:microsoft.com/office/officeart/2005/8/layout/hierarchy6"/>
    <dgm:cxn modelId="{1BA8F02E-68BB-4D53-A15C-FEEE3F69F452}" type="presParOf" srcId="{3B18DAF7-233A-4F0E-9E9A-2CB42828C15E}" destId="{FBCFEAF3-1FD8-4DD6-B7F7-AA1694C47179}" srcOrd="0" destOrd="0" presId="urn:microsoft.com/office/officeart/2005/8/layout/hierarchy6"/>
    <dgm:cxn modelId="{F31116F9-252D-45D6-9588-BA83128E8C5A}" type="presParOf" srcId="{3B18DAF7-233A-4F0E-9E9A-2CB42828C15E}" destId="{434BD9D8-B128-41D5-B4FE-50000771A68C}" srcOrd="1" destOrd="0" presId="urn:microsoft.com/office/officeart/2005/8/layout/hierarchy6"/>
    <dgm:cxn modelId="{A35A1ACF-16EC-4495-8FAA-A1A51D4685C5}" type="presParOf" srcId="{434BD9D8-B128-41D5-B4FE-50000771A68C}" destId="{3C409EDE-40C4-47DE-B6A1-2413DE9F7F25}" srcOrd="0" destOrd="0" presId="urn:microsoft.com/office/officeart/2005/8/layout/hierarchy6"/>
    <dgm:cxn modelId="{BAC8AE66-D833-45AB-9ED2-D260AE9CFB28}" type="presParOf" srcId="{434BD9D8-B128-41D5-B4FE-50000771A68C}" destId="{50345128-4CEF-4B98-81C7-9E5AAC13122B}" srcOrd="1" destOrd="0" presId="urn:microsoft.com/office/officeart/2005/8/layout/hierarchy6"/>
    <dgm:cxn modelId="{85BA0208-6E33-4D87-B5E5-D17F5D354919}" type="presParOf" srcId="{3B18DAF7-233A-4F0E-9E9A-2CB42828C15E}" destId="{02CDDB84-902C-4864-A756-FE00BA941C4D}" srcOrd="2" destOrd="0" presId="urn:microsoft.com/office/officeart/2005/8/layout/hierarchy6"/>
    <dgm:cxn modelId="{30F0E3A8-3232-43AE-9312-597C4E4E89C5}" type="presParOf" srcId="{3B18DAF7-233A-4F0E-9E9A-2CB42828C15E}" destId="{475172B5-5DC1-4E69-8FB3-4C04D7A9896C}" srcOrd="3" destOrd="0" presId="urn:microsoft.com/office/officeart/2005/8/layout/hierarchy6"/>
    <dgm:cxn modelId="{7F4298B6-2A23-4B08-A164-6D99673EBB9B}" type="presParOf" srcId="{475172B5-5DC1-4E69-8FB3-4C04D7A9896C}" destId="{4AADEF0C-E5B0-467C-8751-456FD90AC833}" srcOrd="0" destOrd="0" presId="urn:microsoft.com/office/officeart/2005/8/layout/hierarchy6"/>
    <dgm:cxn modelId="{3A534257-D255-48B2-913C-305B7E919217}" type="presParOf" srcId="{475172B5-5DC1-4E69-8FB3-4C04D7A9896C}" destId="{30600C83-FBA1-4DEC-B43E-94CAE8DF6382}" srcOrd="1" destOrd="0" presId="urn:microsoft.com/office/officeart/2005/8/layout/hierarchy6"/>
    <dgm:cxn modelId="{448752E5-57B5-43FB-8A1E-C9FBC5122586}" type="presParOf" srcId="{10A7666B-1F94-45D6-AD4F-26326380AE6F}" destId="{DF5EC371-C3D3-4C35-A676-3E99F0ACD8EC}" srcOrd="2" destOrd="0" presId="urn:microsoft.com/office/officeart/2005/8/layout/hierarchy6"/>
    <dgm:cxn modelId="{4E471C7E-F187-4753-9694-8A0ED77BF8D7}" type="presParOf" srcId="{10A7666B-1F94-45D6-AD4F-26326380AE6F}" destId="{090467E5-508B-44B5-9471-F3EE6BC67601}" srcOrd="3" destOrd="0" presId="urn:microsoft.com/office/officeart/2005/8/layout/hierarchy6"/>
    <dgm:cxn modelId="{04D8898A-8CE8-4CA2-9C4B-4CA5ACCCF6BE}" type="presParOf" srcId="{090467E5-508B-44B5-9471-F3EE6BC67601}" destId="{C71FA9F7-75F2-4782-B31A-4EA836303524}" srcOrd="0" destOrd="0" presId="urn:microsoft.com/office/officeart/2005/8/layout/hierarchy6"/>
    <dgm:cxn modelId="{99404F75-3B77-4DB2-A0E2-E20EEC9886CB}" type="presParOf" srcId="{090467E5-508B-44B5-9471-F3EE6BC67601}" destId="{7725E8F9-0D32-4742-AE39-25F9C24EE14D}" srcOrd="1" destOrd="0" presId="urn:microsoft.com/office/officeart/2005/8/layout/hierarchy6"/>
    <dgm:cxn modelId="{5C553776-655A-43C6-9588-15915E7E8D37}" type="presParOf" srcId="{7725E8F9-0D32-4742-AE39-25F9C24EE14D}" destId="{3858206B-0DAD-4524-B8F4-44EF2E735FBA}" srcOrd="0" destOrd="0" presId="urn:microsoft.com/office/officeart/2005/8/layout/hierarchy6"/>
    <dgm:cxn modelId="{BF0E2C0C-B2C4-40E5-9114-9C43418B495B}" type="presParOf" srcId="{7725E8F9-0D32-4742-AE39-25F9C24EE14D}" destId="{0971F232-7B11-41B1-8263-46C68AF40AC0}" srcOrd="1" destOrd="0" presId="urn:microsoft.com/office/officeart/2005/8/layout/hierarchy6"/>
    <dgm:cxn modelId="{0259115C-950B-42C2-A8CE-79DE99F1A7F2}" type="presParOf" srcId="{0971F232-7B11-41B1-8263-46C68AF40AC0}" destId="{73686165-E982-4216-B7BD-C2A8C358D423}" srcOrd="0" destOrd="0" presId="urn:microsoft.com/office/officeart/2005/8/layout/hierarchy6"/>
    <dgm:cxn modelId="{AE58172E-4E28-4C66-A487-F3DAD1EA7898}" type="presParOf" srcId="{0971F232-7B11-41B1-8263-46C68AF40AC0}" destId="{F8CFA8D0-9E25-43BF-8B48-E1BC266821D7}" srcOrd="1" destOrd="0" presId="urn:microsoft.com/office/officeart/2005/8/layout/hierarchy6"/>
    <dgm:cxn modelId="{99F28E4B-A937-4F6E-A025-BCB2E8C1312F}" type="presParOf" srcId="{EF0021FC-F745-4C4A-95CA-2E820CEC665A}" destId="{E889FB7B-BFEA-4ACF-8263-0321ED8AB114}" srcOrd="1" destOrd="0" presId="urn:microsoft.com/office/officeart/2005/8/layout/hierarchy6"/>
    <dgm:cxn modelId="{6F257C75-8BD5-4C3F-A363-FC170B35AA75}" type="presParOf" srcId="{E889FB7B-BFEA-4ACF-8263-0321ED8AB114}" destId="{678A944E-F3D0-48B7-8169-5E61F435642C}" srcOrd="0" destOrd="0" presId="urn:microsoft.com/office/officeart/2005/8/layout/hierarchy6"/>
    <dgm:cxn modelId="{388B46F2-2941-4151-AA16-EC26159DF276}" type="presParOf" srcId="{678A944E-F3D0-48B7-8169-5E61F435642C}" destId="{3EDE4E76-9F85-4BD1-955B-56BDAF8AEB92}" srcOrd="0" destOrd="0" presId="urn:microsoft.com/office/officeart/2005/8/layout/hierarchy6"/>
    <dgm:cxn modelId="{5FE101DE-2C87-4DE0-9836-913891D2E4D8}" type="presParOf" srcId="{678A944E-F3D0-48B7-8169-5E61F435642C}" destId="{6487B02A-BE84-4DA0-B37F-CF290B9755A1}" srcOrd="1" destOrd="0" presId="urn:microsoft.com/office/officeart/2005/8/layout/hierarchy6"/>
    <dgm:cxn modelId="{1726025B-8195-41FA-A89E-B10506570C24}" type="presParOf" srcId="{E889FB7B-BFEA-4ACF-8263-0321ED8AB114}" destId="{C4C1AD8F-FDDA-46EE-91BE-B697B100A220}" srcOrd="1" destOrd="0" presId="urn:microsoft.com/office/officeart/2005/8/layout/hierarchy6"/>
    <dgm:cxn modelId="{6010D03E-2B0F-498F-9A9B-DFBFE0759AB2}" type="presParOf" srcId="{C4C1AD8F-FDDA-46EE-91BE-B697B100A220}" destId="{3999671A-E87F-4875-AA9B-5D370BE54C3B}" srcOrd="0" destOrd="0" presId="urn:microsoft.com/office/officeart/2005/8/layout/hierarchy6"/>
    <dgm:cxn modelId="{03DBF453-B518-4D93-A1D4-BB25C752338C}" type="presParOf" srcId="{E889FB7B-BFEA-4ACF-8263-0321ED8AB114}" destId="{E8300418-C62E-4854-932C-35340BE30654}" srcOrd="2" destOrd="0" presId="urn:microsoft.com/office/officeart/2005/8/layout/hierarchy6"/>
    <dgm:cxn modelId="{615FF28F-C6E7-4044-BAFA-DC4E1D8143BE}" type="presParOf" srcId="{E8300418-C62E-4854-932C-35340BE30654}" destId="{C69F7F3D-6D44-4727-BB6A-1C83CCCD548F}" srcOrd="0" destOrd="0" presId="urn:microsoft.com/office/officeart/2005/8/layout/hierarchy6"/>
    <dgm:cxn modelId="{9E24B6BA-F2F6-49C3-951D-5F069829DED5}" type="presParOf" srcId="{E8300418-C62E-4854-932C-35340BE30654}" destId="{5A0E04A0-0EF3-4624-87BD-BBC6FFAA90A3}" srcOrd="1" destOrd="0" presId="urn:microsoft.com/office/officeart/2005/8/layout/hierarchy6"/>
    <dgm:cxn modelId="{EA2BB27E-6119-41D2-97E8-995E064EAEC5}" type="presParOf" srcId="{E889FB7B-BFEA-4ACF-8263-0321ED8AB114}" destId="{3BC5E656-684C-494E-BB1F-1FA0A6AB3E44}" srcOrd="3" destOrd="0" presId="urn:microsoft.com/office/officeart/2005/8/layout/hierarchy6"/>
    <dgm:cxn modelId="{0F403121-26D4-4878-BEF7-BE05DA757C69}" type="presParOf" srcId="{3BC5E656-684C-494E-BB1F-1FA0A6AB3E44}" destId="{86556805-986C-4C4A-BDBD-344323FEAD5C}" srcOrd="0" destOrd="0" presId="urn:microsoft.com/office/officeart/2005/8/layout/hierarchy6"/>
    <dgm:cxn modelId="{34930128-E062-4AE9-952A-0D4B2D5A7D14}" type="presParOf" srcId="{E889FB7B-BFEA-4ACF-8263-0321ED8AB114}" destId="{27AFBFA1-B664-4AFD-B3E5-5C731850B062}" srcOrd="4" destOrd="0" presId="urn:microsoft.com/office/officeart/2005/8/layout/hierarchy6"/>
    <dgm:cxn modelId="{DCBB669B-ACBC-49C2-A804-74E197A21640}" type="presParOf" srcId="{27AFBFA1-B664-4AFD-B3E5-5C731850B062}" destId="{7EEE15F7-1382-4B47-9041-6AB7FAA9FF21}" srcOrd="0" destOrd="0" presId="urn:microsoft.com/office/officeart/2005/8/layout/hierarchy6"/>
    <dgm:cxn modelId="{05E1B925-6FA3-400B-B45B-1C1176AC3FC1}" type="presParOf" srcId="{27AFBFA1-B664-4AFD-B3E5-5C731850B062}" destId="{EBF1110A-6014-4254-92D1-75B5ABF29F5B}" srcOrd="1" destOrd="0" presId="urn:microsoft.com/office/officeart/2005/8/layout/hierarchy6"/>
  </dgm:cxnLst>
  <dgm:bg/>
  <dgm:whole/>
</dgm:dataModel>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0.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227438-FF9D-48AA-8F35-CE93ABBD2DC3}" type="datetimeFigureOut">
              <a:rPr lang="en-US" smtClean="0"/>
              <a:pPr/>
              <a:t>7/24/2021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F2A13E-7765-4F81-AE92-1B85C3B7E32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9F2A13E-7765-4F81-AE92-1B85C3B7E32E}"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9F2A13E-7765-4F81-AE92-1B85C3B7E32E}"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E6414B-A4C3-4514-A175-EE7E708A2237}" type="datetimeFigureOut">
              <a:rPr lang="en-US" smtClean="0"/>
              <a:pPr/>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E6414B-A4C3-4514-A175-EE7E708A2237}" type="datetimeFigureOut">
              <a:rPr lang="en-US" smtClean="0"/>
              <a:pPr/>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E6414B-A4C3-4514-A175-EE7E708A2237}" type="datetimeFigureOut">
              <a:rPr lang="en-US" smtClean="0"/>
              <a:pPr/>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E6414B-A4C3-4514-A175-EE7E708A2237}" type="datetimeFigureOut">
              <a:rPr lang="en-US" smtClean="0"/>
              <a:pPr/>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E6414B-A4C3-4514-A175-EE7E708A2237}" type="datetimeFigureOut">
              <a:rPr lang="en-US" smtClean="0"/>
              <a:pPr/>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E6414B-A4C3-4514-A175-EE7E708A2237}" type="datetimeFigureOut">
              <a:rPr lang="en-US" smtClean="0"/>
              <a:pPr/>
              <a:t>7/24/2021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E6414B-A4C3-4514-A175-EE7E708A2237}" type="datetimeFigureOut">
              <a:rPr lang="en-US" smtClean="0"/>
              <a:pPr/>
              <a:t>7/24/2021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E6414B-A4C3-4514-A175-EE7E708A2237}" type="datetimeFigureOut">
              <a:rPr lang="en-US" smtClean="0"/>
              <a:pPr/>
              <a:t>7/24/2021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E6414B-A4C3-4514-A175-EE7E708A2237}" type="datetimeFigureOut">
              <a:rPr lang="en-US" smtClean="0"/>
              <a:pPr/>
              <a:t>7/24/2021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E6414B-A4C3-4514-A175-EE7E708A2237}" type="datetimeFigureOut">
              <a:rPr lang="en-US" smtClean="0"/>
              <a:pPr/>
              <a:t>7/24/2021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E6414B-A4C3-4514-A175-EE7E708A2237}" type="datetimeFigureOut">
              <a:rPr lang="en-US" smtClean="0"/>
              <a:pPr/>
              <a:t>7/24/2021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3CA20-993B-4BB4-86E3-5CF0A24FDE8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E6414B-A4C3-4514-A175-EE7E708A2237}" type="datetimeFigureOut">
              <a:rPr lang="en-US" smtClean="0"/>
              <a:pPr/>
              <a:t>7/24/2021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D3CA20-993B-4BB4-86E3-5CF0A24FDE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diagramLayout" Target="../diagrams/layout2.xml"/><Relationship Id="rId7" Type="http://schemas.openxmlformats.org/officeDocument/2006/relationships/diagramLayout" Target="../diagrams/layout3.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openxmlformats.org/officeDocument/2006/relationships/diagramData" Target="../diagrams/data3.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diagramColors" Target="../diagrams/colors3.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diagramLayout" Target="../diagrams/layout4.xml"/><Relationship Id="rId7" Type="http://schemas.openxmlformats.org/officeDocument/2006/relationships/diagramLayout" Target="../diagrams/layout5.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openxmlformats.org/officeDocument/2006/relationships/diagramData" Target="../diagrams/data5.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diagramColors" Target="../diagrams/colors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diagramLayout" Target="../diagrams/layout10.xml"/><Relationship Id="rId7" Type="http://schemas.openxmlformats.org/officeDocument/2006/relationships/diagramLayout" Target="../diagrams/layout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diagramColors" Target="../diagrams/colors10.xml"/><Relationship Id="rId4" Type="http://schemas.openxmlformats.org/officeDocument/2006/relationships/diagramQuickStyle" Target="../diagrams/quickStyle10.xml"/><Relationship Id="rId9" Type="http://schemas.openxmlformats.org/officeDocument/2006/relationships/diagramColors" Target="../diagrams/colors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Gramsci</a:t>
            </a:r>
            <a:r>
              <a:rPr lang="en-US" dirty="0" smtClean="0"/>
              <a:t>: The Formation of Intellectuals</a:t>
            </a:r>
            <a:endParaRPr lang="en-US" dirty="0"/>
          </a:p>
        </p:txBody>
      </p:sp>
      <p:pic>
        <p:nvPicPr>
          <p:cNvPr id="5" name="Picture Placeholder 4" descr="gramsciimage.jpg"/>
          <p:cNvPicPr>
            <a:picLocks noGrp="1" noChangeAspect="1"/>
          </p:cNvPicPr>
          <p:nvPr>
            <p:ph type="pic" idx="1"/>
          </p:nvPr>
        </p:nvPicPr>
        <p:blipFill>
          <a:blip r:embed="rId3"/>
          <a:srcRect l="16667" r="16667"/>
          <a:stretch>
            <a:fillRect/>
          </a:stretch>
        </p:blipFill>
        <p:spPr/>
      </p:pic>
      <p:sp>
        <p:nvSpPr>
          <p:cNvPr id="3" name="Subtitle 2"/>
          <p:cNvSpPr>
            <a:spLocks noGrp="1"/>
          </p:cNvSpPr>
          <p:nvPr>
            <p:ph type="body" sz="half" idx="2"/>
          </p:nvPr>
        </p:nvSpPr>
        <p:spPr/>
        <p:txBody>
          <a:bodyPr/>
          <a:lstStyle/>
          <a:p>
            <a:r>
              <a:rPr lang="en-US" dirty="0" smtClean="0"/>
              <a:t>          ~ following the argument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Assimilation &amp; Growth</a:t>
            </a:r>
            <a:endParaRPr lang="en-US" u="sng" dirty="0"/>
          </a:p>
        </p:txBody>
      </p:sp>
      <p:graphicFrame>
        <p:nvGraphicFramePr>
          <p:cNvPr id="5" name="Content Placeholder 4"/>
          <p:cNvGraphicFramePr>
            <a:graphicFrameLocks noGrp="1"/>
          </p:cNvGraphicFramePr>
          <p:nvPr>
            <p:ph sz="half" idx="1"/>
          </p:nvPr>
        </p:nvGraphicFramePr>
        <p:xfrm>
          <a:off x="457200" y="1600200"/>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sz="half" idx="2"/>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1524000" y="1143000"/>
            <a:ext cx="2819400" cy="1477328"/>
          </a:xfrm>
          <a:prstGeom prst="rect">
            <a:avLst/>
          </a:prstGeom>
          <a:noFill/>
        </p:spPr>
        <p:txBody>
          <a:bodyPr wrap="square" rtlCol="0">
            <a:spAutoFit/>
          </a:bodyPr>
          <a:lstStyle/>
          <a:p>
            <a:r>
              <a:rPr lang="en-US" dirty="0" smtClean="0"/>
              <a:t>Old/traditional intellectuals merge with the new as the new represent power – derived from production system altered by them</a:t>
            </a:r>
            <a:endParaRPr lang="en-US" dirty="0"/>
          </a:p>
        </p:txBody>
      </p:sp>
      <p:sp>
        <p:nvSpPr>
          <p:cNvPr id="7" name="TextBox 6"/>
          <p:cNvSpPr txBox="1"/>
          <p:nvPr/>
        </p:nvSpPr>
        <p:spPr>
          <a:xfrm>
            <a:off x="1752600" y="5181600"/>
            <a:ext cx="2667000" cy="1477328"/>
          </a:xfrm>
          <a:prstGeom prst="rect">
            <a:avLst/>
          </a:prstGeom>
          <a:noFill/>
        </p:spPr>
        <p:txBody>
          <a:bodyPr wrap="square" rtlCol="0">
            <a:spAutoFit/>
          </a:bodyPr>
          <a:lstStyle/>
          <a:p>
            <a:r>
              <a:rPr lang="en-US" dirty="0" smtClean="0"/>
              <a:t>This assimilation is brought about by spread of new ideas through elaborate education system</a:t>
            </a:r>
            <a:endParaRPr lang="en-US" dirty="0"/>
          </a:p>
        </p:txBody>
      </p:sp>
      <p:sp>
        <p:nvSpPr>
          <p:cNvPr id="9" name="TextBox 8"/>
          <p:cNvSpPr txBox="1"/>
          <p:nvPr/>
        </p:nvSpPr>
        <p:spPr>
          <a:xfrm>
            <a:off x="5105400" y="1295400"/>
            <a:ext cx="3276600" cy="646331"/>
          </a:xfrm>
          <a:prstGeom prst="rect">
            <a:avLst/>
          </a:prstGeom>
          <a:noFill/>
        </p:spPr>
        <p:txBody>
          <a:bodyPr wrap="square" rtlCol="0">
            <a:spAutoFit/>
          </a:bodyPr>
          <a:lstStyle/>
          <a:p>
            <a:r>
              <a:rPr lang="en-US" dirty="0" smtClean="0"/>
              <a:t>Education resulting in industrial growth</a:t>
            </a:r>
            <a:endParaRPr lang="en-US" dirty="0"/>
          </a:p>
        </p:txBody>
      </p:sp>
      <p:sp>
        <p:nvSpPr>
          <p:cNvPr id="10" name="TextBox 9"/>
          <p:cNvSpPr txBox="1"/>
          <p:nvPr/>
        </p:nvSpPr>
        <p:spPr>
          <a:xfrm>
            <a:off x="5029200" y="5943600"/>
            <a:ext cx="3733800" cy="923330"/>
          </a:xfrm>
          <a:prstGeom prst="rect">
            <a:avLst/>
          </a:prstGeom>
          <a:noFill/>
        </p:spPr>
        <p:txBody>
          <a:bodyPr wrap="square" rtlCol="0">
            <a:spAutoFit/>
          </a:bodyPr>
          <a:lstStyle/>
          <a:p>
            <a:r>
              <a:rPr lang="en-US" dirty="0" smtClean="0"/>
              <a:t>Industrial growth is index of international politico-economic dominance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However…………..</a:t>
            </a:r>
            <a:endParaRPr lang="en-US" dirty="0"/>
          </a:p>
        </p:txBody>
      </p:sp>
      <p:graphicFrame>
        <p:nvGraphicFramePr>
          <p:cNvPr id="5" name="Content Placeholder 4"/>
          <p:cNvGraphicFramePr>
            <a:graphicFrameLocks noGrp="1"/>
          </p:cNvGraphicFramePr>
          <p:nvPr>
            <p:ph sz="half" idx="1"/>
          </p:nvPr>
        </p:nvGraphicFramePr>
        <p:xfrm>
          <a:off x="457200" y="1600200"/>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8"/>
          <p:cNvGraphicFramePr>
            <a:graphicFrameLocks noGrp="1"/>
          </p:cNvGraphicFramePr>
          <p:nvPr>
            <p:ph sz="half" idx="2"/>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TextBox 6"/>
          <p:cNvSpPr txBox="1"/>
          <p:nvPr/>
        </p:nvSpPr>
        <p:spPr>
          <a:xfrm>
            <a:off x="457200" y="1524000"/>
            <a:ext cx="3810000" cy="923330"/>
          </a:xfrm>
          <a:prstGeom prst="rect">
            <a:avLst/>
          </a:prstGeom>
          <a:noFill/>
        </p:spPr>
        <p:txBody>
          <a:bodyPr wrap="square" rtlCol="0">
            <a:spAutoFit/>
          </a:bodyPr>
          <a:lstStyle/>
          <a:p>
            <a:r>
              <a:rPr lang="en-US" dirty="0" smtClean="0"/>
              <a:t>Bourgeois capitalist systems fail to produce employment for all they educate</a:t>
            </a:r>
            <a:endParaRPr lang="en-US" dirty="0"/>
          </a:p>
        </p:txBody>
      </p:sp>
      <p:sp>
        <p:nvSpPr>
          <p:cNvPr id="8" name="TextBox 7"/>
          <p:cNvSpPr txBox="1"/>
          <p:nvPr/>
        </p:nvSpPr>
        <p:spPr>
          <a:xfrm>
            <a:off x="685800" y="5715000"/>
            <a:ext cx="3657600" cy="369332"/>
          </a:xfrm>
          <a:prstGeom prst="rect">
            <a:avLst/>
          </a:prstGeom>
          <a:noFill/>
        </p:spPr>
        <p:txBody>
          <a:bodyPr wrap="square" rtlCol="0">
            <a:spAutoFit/>
          </a:bodyPr>
          <a:lstStyle/>
          <a:p>
            <a:r>
              <a:rPr lang="en-US" dirty="0" smtClean="0"/>
              <a:t>Thus, creates unemployed mass</a:t>
            </a:r>
            <a:endParaRPr lang="en-US" dirty="0"/>
          </a:p>
        </p:txBody>
      </p:sp>
      <p:sp>
        <p:nvSpPr>
          <p:cNvPr id="11" name="TextBox 10"/>
          <p:cNvSpPr txBox="1"/>
          <p:nvPr/>
        </p:nvSpPr>
        <p:spPr>
          <a:xfrm>
            <a:off x="5029200" y="1143000"/>
            <a:ext cx="3733800" cy="646331"/>
          </a:xfrm>
          <a:prstGeom prst="rect">
            <a:avLst/>
          </a:prstGeom>
          <a:noFill/>
        </p:spPr>
        <p:txBody>
          <a:bodyPr wrap="square" rtlCol="0">
            <a:spAutoFit/>
          </a:bodyPr>
          <a:lstStyle/>
          <a:p>
            <a:r>
              <a:rPr lang="en-US" dirty="0" smtClean="0"/>
              <a:t>Education: not so democratic as it seems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Contradictions within the intelligentsia</a:t>
            </a:r>
            <a:endParaRPr lang="en-US" dirty="0"/>
          </a:p>
        </p:txBody>
      </p:sp>
      <p:graphicFrame>
        <p:nvGraphicFramePr>
          <p:cNvPr id="4" name="Content Placeholder 3"/>
          <p:cNvGraphicFramePr>
            <a:graphicFrameLocks noGrp="1"/>
          </p:cNvGraphicFramePr>
          <p:nvPr>
            <p:ph idx="1"/>
          </p:nvPr>
        </p:nvGraphicFramePr>
        <p:xfrm>
          <a:off x="2514600" y="15240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09600" y="1676400"/>
            <a:ext cx="3352800" cy="3139321"/>
          </a:xfrm>
          <a:prstGeom prst="rect">
            <a:avLst/>
          </a:prstGeom>
          <a:noFill/>
        </p:spPr>
        <p:txBody>
          <a:bodyPr wrap="square" rtlCol="0">
            <a:spAutoFit/>
          </a:bodyPr>
          <a:lstStyle/>
          <a:p>
            <a:r>
              <a:rPr lang="en-US" dirty="0" smtClean="0"/>
              <a:t>All classes of intellectuals contribute ideas to the superstructure: often such ideas contradict and modify each other. Thus, multiple levels of contradiction within the superstructure are created. </a:t>
            </a:r>
            <a:r>
              <a:rPr lang="en-US" dirty="0" smtClean="0">
                <a:solidFill>
                  <a:srgbClr val="FF0000"/>
                </a:solidFill>
              </a:rPr>
              <a:t>It is through this complex of contradictions that new idea/knowledge is applied to the production system</a:t>
            </a:r>
            <a:endParaRPr lang="en-US"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Dialectics within the superstructure</a:t>
            </a:r>
            <a:endParaRPr lang="en-US" dirty="0"/>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own Arrow 7"/>
          <p:cNvSpPr/>
          <p:nvPr/>
        </p:nvSpPr>
        <p:spPr>
          <a:xfrm>
            <a:off x="7467600" y="2743200"/>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7543800" y="5715000"/>
            <a:ext cx="484632" cy="445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6400800" y="594360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676400" y="5943600"/>
            <a:ext cx="434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hegemony</a:t>
            </a:r>
            <a:endParaRPr lang="en-US" dirty="0"/>
          </a:p>
        </p:txBody>
      </p:sp>
      <p:sp>
        <p:nvSpPr>
          <p:cNvPr id="12" name="TextBox 11"/>
          <p:cNvSpPr txBox="1"/>
          <p:nvPr/>
        </p:nvSpPr>
        <p:spPr>
          <a:xfrm>
            <a:off x="685800" y="1447800"/>
            <a:ext cx="4800600" cy="646331"/>
          </a:xfrm>
          <a:prstGeom prst="rect">
            <a:avLst/>
          </a:prstGeom>
          <a:noFill/>
        </p:spPr>
        <p:txBody>
          <a:bodyPr wrap="square" rtlCol="0">
            <a:spAutoFit/>
          </a:bodyPr>
          <a:lstStyle/>
          <a:p>
            <a:r>
              <a:rPr lang="en-US" dirty="0" smtClean="0"/>
              <a:t>Dominance through contradiction of ideas can be classed into:</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ways of dominance</a:t>
            </a:r>
            <a:endParaRPr lang="en-US" dirty="0"/>
          </a:p>
        </p:txBody>
      </p:sp>
      <p:sp>
        <p:nvSpPr>
          <p:cNvPr id="3" name="Text Placeholder 2"/>
          <p:cNvSpPr>
            <a:spLocks noGrp="1"/>
          </p:cNvSpPr>
          <p:nvPr>
            <p:ph type="body" idx="1"/>
          </p:nvPr>
        </p:nvSpPr>
        <p:spPr>
          <a:solidFill>
            <a:schemeClr val="bg2">
              <a:lumMod val="50000"/>
            </a:schemeClr>
          </a:solidFill>
        </p:spPr>
        <p:txBody>
          <a:bodyPr/>
          <a:lstStyle/>
          <a:p>
            <a:r>
              <a:rPr lang="en-US" dirty="0" smtClean="0"/>
              <a:t>State power (political society)</a:t>
            </a:r>
            <a:endParaRPr lang="en-US" dirty="0"/>
          </a:p>
        </p:txBody>
      </p:sp>
      <p:sp>
        <p:nvSpPr>
          <p:cNvPr id="4" name="Content Placeholder 3"/>
          <p:cNvSpPr>
            <a:spLocks noGrp="1"/>
          </p:cNvSpPr>
          <p:nvPr>
            <p:ph sz="half" idx="2"/>
          </p:nvPr>
        </p:nvSpPr>
        <p:spPr>
          <a:xfrm>
            <a:off x="457200" y="2209800"/>
            <a:ext cx="4040188" cy="3951288"/>
          </a:xfrm>
          <a:solidFill>
            <a:srgbClr val="92D050"/>
          </a:solidFill>
        </p:spPr>
        <p:txBody>
          <a:bodyPr/>
          <a:lstStyle/>
          <a:p>
            <a:r>
              <a:rPr lang="en-US" sz="1800" dirty="0" smtClean="0"/>
              <a:t>Consolidation of ideas into wings/organizations of the state – legislature, judiciary, executive</a:t>
            </a:r>
          </a:p>
          <a:p>
            <a:r>
              <a:rPr lang="en-US" sz="1800" dirty="0" smtClean="0"/>
              <a:t>Applied directly and normatively</a:t>
            </a:r>
          </a:p>
          <a:p>
            <a:r>
              <a:rPr lang="en-US" sz="1800" dirty="0" smtClean="0"/>
              <a:t>Used only when highly needed </a:t>
            </a:r>
          </a:p>
          <a:p>
            <a:r>
              <a:rPr lang="en-US" sz="1800" dirty="0" smtClean="0"/>
              <a:t>Ensured by imposition upon the people</a:t>
            </a:r>
          </a:p>
          <a:p>
            <a:r>
              <a:rPr lang="en-US" sz="1800" dirty="0" smtClean="0"/>
              <a:t>Works in the public sphere</a:t>
            </a:r>
          </a:p>
          <a:p>
            <a:endParaRPr lang="en-US" sz="1800" dirty="0"/>
          </a:p>
        </p:txBody>
      </p:sp>
      <p:sp>
        <p:nvSpPr>
          <p:cNvPr id="5" name="Text Placeholder 4"/>
          <p:cNvSpPr>
            <a:spLocks noGrp="1"/>
          </p:cNvSpPr>
          <p:nvPr>
            <p:ph type="body" sz="quarter" idx="3"/>
          </p:nvPr>
        </p:nvSpPr>
        <p:spPr>
          <a:solidFill>
            <a:schemeClr val="accent2">
              <a:lumMod val="60000"/>
              <a:lumOff val="40000"/>
            </a:schemeClr>
          </a:solidFill>
        </p:spPr>
        <p:txBody>
          <a:bodyPr/>
          <a:lstStyle/>
          <a:p>
            <a:r>
              <a:rPr lang="en-US" dirty="0" smtClean="0"/>
              <a:t>Hegemony (civil society)</a:t>
            </a:r>
            <a:endParaRPr lang="en-US" dirty="0"/>
          </a:p>
        </p:txBody>
      </p:sp>
      <p:sp>
        <p:nvSpPr>
          <p:cNvPr id="6" name="Content Placeholder 5"/>
          <p:cNvSpPr>
            <a:spLocks noGrp="1"/>
          </p:cNvSpPr>
          <p:nvPr>
            <p:ph sz="quarter" idx="4"/>
          </p:nvPr>
        </p:nvSpPr>
        <p:spPr>
          <a:xfrm>
            <a:off x="4648200" y="2209800"/>
            <a:ext cx="4041775" cy="3951288"/>
          </a:xfrm>
          <a:solidFill>
            <a:schemeClr val="accent4">
              <a:lumMod val="40000"/>
              <a:lumOff val="60000"/>
            </a:schemeClr>
          </a:solidFill>
        </p:spPr>
        <p:txBody>
          <a:bodyPr>
            <a:normAutofit/>
          </a:bodyPr>
          <a:lstStyle/>
          <a:p>
            <a:r>
              <a:rPr lang="en-US" sz="1800" dirty="0" smtClean="0"/>
              <a:t>Ideas freely moving and contradicting in discursive spaces in civil society</a:t>
            </a:r>
          </a:p>
          <a:p>
            <a:r>
              <a:rPr lang="en-US" sz="1800" dirty="0" smtClean="0"/>
              <a:t>Applied indirectly and formatively</a:t>
            </a:r>
          </a:p>
          <a:p>
            <a:r>
              <a:rPr lang="en-US" sz="1800" dirty="0" smtClean="0"/>
              <a:t>Used continually as a regulatory process</a:t>
            </a:r>
          </a:p>
          <a:p>
            <a:r>
              <a:rPr lang="en-US" sz="1800" dirty="0" smtClean="0"/>
              <a:t>Ensured by acquiescence of the people out of awe for dominant class</a:t>
            </a:r>
          </a:p>
          <a:p>
            <a:r>
              <a:rPr lang="en-US" sz="1800" dirty="0" smtClean="0"/>
              <a:t>Works in the private sphere</a:t>
            </a:r>
            <a:endParaRPr lang="en-US" sz="1800" dirty="0"/>
          </a:p>
        </p:txBody>
      </p:sp>
      <p:sp>
        <p:nvSpPr>
          <p:cNvPr id="7" name="TextBox 6"/>
          <p:cNvSpPr txBox="1"/>
          <p:nvPr/>
        </p:nvSpPr>
        <p:spPr>
          <a:xfrm>
            <a:off x="533400" y="5105400"/>
            <a:ext cx="8077200" cy="369332"/>
          </a:xfrm>
          <a:prstGeom prst="rect">
            <a:avLst/>
          </a:prstGeom>
          <a:solidFill>
            <a:schemeClr val="accent6">
              <a:lumMod val="75000"/>
            </a:schemeClr>
          </a:solidFill>
        </p:spPr>
        <p:txBody>
          <a:bodyPr wrap="square" rtlCol="0">
            <a:spAutoFit/>
          </a:bodyPr>
          <a:lstStyle/>
          <a:p>
            <a:r>
              <a:rPr lang="en-US" dirty="0" smtClean="0"/>
              <a:t>Together, their exercise constitutes the division of </a:t>
            </a:r>
            <a:r>
              <a:rPr lang="en-US" dirty="0" err="1" smtClean="0"/>
              <a:t>labour</a:t>
            </a:r>
            <a:r>
              <a:rPr lang="en-US" dirty="0" smtClean="0"/>
              <a:t> for the intellectual</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Sub-strata within ‘dominant’ intellectuals</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 the modern world………….</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Hegemony and the separation of powers</a:t>
            </a:r>
            <a:endParaRPr lang="en-US" dirty="0"/>
          </a:p>
        </p:txBody>
      </p:sp>
      <p:graphicFrame>
        <p:nvGraphicFramePr>
          <p:cNvPr id="4" name="Content Placeholder 3"/>
          <p:cNvGraphicFramePr>
            <a:graphicFrameLocks noGrp="1"/>
          </p:cNvGraphicFramePr>
          <p:nvPr>
            <p:ph idx="1"/>
          </p:nvPr>
        </p:nvGraphicFramePr>
        <p:xfrm>
          <a:off x="2895600" y="1600201"/>
          <a:ext cx="31242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810000" y="1905000"/>
            <a:ext cx="1371600" cy="338554"/>
          </a:xfrm>
          <a:prstGeom prst="rect">
            <a:avLst/>
          </a:prstGeom>
          <a:noFill/>
        </p:spPr>
        <p:txBody>
          <a:bodyPr wrap="square" rtlCol="0">
            <a:spAutoFit/>
          </a:bodyPr>
          <a:lstStyle/>
          <a:p>
            <a:r>
              <a:rPr lang="en-US" sz="1600" dirty="0" smtClean="0"/>
              <a:t>contradiction</a:t>
            </a:r>
            <a:endParaRPr lang="en-US" sz="1600" dirty="0"/>
          </a:p>
        </p:txBody>
      </p:sp>
      <p:sp>
        <p:nvSpPr>
          <p:cNvPr id="7" name="Down Arrow 6"/>
          <p:cNvSpPr/>
          <p:nvPr/>
        </p:nvSpPr>
        <p:spPr>
          <a:xfrm>
            <a:off x="4343400" y="2209800"/>
            <a:ext cx="198119"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nvGraphicFramePr>
        <p:xfrm>
          <a:off x="1371600" y="2590800"/>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Oval 8"/>
          <p:cNvSpPr/>
          <p:nvPr/>
        </p:nvSpPr>
        <p:spPr>
          <a:xfrm>
            <a:off x="1447800" y="1600200"/>
            <a:ext cx="1295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Old ideas</a:t>
            </a:r>
            <a:endParaRPr lang="en-US" dirty="0"/>
          </a:p>
        </p:txBody>
      </p:sp>
      <p:sp>
        <p:nvSpPr>
          <p:cNvPr id="10" name="Oval 9"/>
          <p:cNvSpPr/>
          <p:nvPr/>
        </p:nvSpPr>
        <p:spPr>
          <a:xfrm>
            <a:off x="6172200" y="1524000"/>
            <a:ext cx="12954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New ideas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did such separation come about?</a:t>
            </a:r>
            <a:endParaRPr lang="en-US" dirty="0"/>
          </a:p>
        </p:txBody>
      </p:sp>
      <p:sp>
        <p:nvSpPr>
          <p:cNvPr id="3" name="Text Placeholder 2"/>
          <p:cNvSpPr>
            <a:spLocks noGrp="1"/>
          </p:cNvSpPr>
          <p:nvPr>
            <p:ph type="body" idx="1"/>
          </p:nvPr>
        </p:nvSpPr>
        <p:spPr/>
        <p:txBody>
          <a:bodyPr/>
          <a:lstStyle/>
          <a:p>
            <a:r>
              <a:rPr lang="en-US" dirty="0" smtClean="0"/>
              <a:t>CROCE says:</a:t>
            </a:r>
            <a:endParaRPr lang="en-US" dirty="0"/>
          </a:p>
        </p:txBody>
      </p:sp>
      <p:sp>
        <p:nvSpPr>
          <p:cNvPr id="4" name="Content Placeholder 3"/>
          <p:cNvSpPr>
            <a:spLocks noGrp="1"/>
          </p:cNvSpPr>
          <p:nvPr>
            <p:ph sz="half" idx="2"/>
          </p:nvPr>
        </p:nvSpPr>
        <p:spPr>
          <a:gradFill>
            <a:gsLst>
              <a:gs pos="0">
                <a:schemeClr val="accent6">
                  <a:lumMod val="75000"/>
                </a:schemeClr>
              </a:gs>
              <a:gs pos="50000">
                <a:schemeClr val="accent1">
                  <a:tint val="44500"/>
                  <a:satMod val="160000"/>
                </a:schemeClr>
              </a:gs>
              <a:gs pos="100000">
                <a:schemeClr val="accent1">
                  <a:tint val="23500"/>
                  <a:satMod val="160000"/>
                </a:schemeClr>
              </a:gs>
            </a:gsLst>
            <a:lin ang="5400000" scaled="0"/>
          </a:gradFill>
        </p:spPr>
        <p:txBody>
          <a:bodyPr/>
          <a:lstStyle/>
          <a:p>
            <a:r>
              <a:rPr lang="en-US" dirty="0" smtClean="0"/>
              <a:t>Result of conflict between Church (civil society) and State </a:t>
            </a:r>
          </a:p>
          <a:p>
            <a:r>
              <a:rPr lang="en-US" dirty="0" smtClean="0"/>
              <a:t>Separation happened in a feudal structure</a:t>
            </a:r>
            <a:endParaRPr lang="en-US" dirty="0"/>
          </a:p>
        </p:txBody>
      </p:sp>
      <p:sp>
        <p:nvSpPr>
          <p:cNvPr id="5" name="Text Placeholder 4"/>
          <p:cNvSpPr>
            <a:spLocks noGrp="1"/>
          </p:cNvSpPr>
          <p:nvPr>
            <p:ph type="body" sz="quarter" idx="3"/>
          </p:nvPr>
        </p:nvSpPr>
        <p:spPr/>
        <p:txBody>
          <a:bodyPr/>
          <a:lstStyle/>
          <a:p>
            <a:r>
              <a:rPr lang="en-US" dirty="0" smtClean="0"/>
              <a:t>GRAMSCI says:</a:t>
            </a:r>
            <a:endParaRPr lang="en-US" dirty="0"/>
          </a:p>
        </p:txBody>
      </p:sp>
      <p:sp>
        <p:nvSpPr>
          <p:cNvPr id="6" name="Content Placeholder 5"/>
          <p:cNvSpPr>
            <a:spLocks noGrp="1"/>
          </p:cNvSpPr>
          <p:nvPr>
            <p:ph sz="quarter" idx="4"/>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lnSpcReduction="10000"/>
          </a:bodyPr>
          <a:lstStyle/>
          <a:p>
            <a:r>
              <a:rPr lang="en-US" dirty="0" smtClean="0"/>
              <a:t>Result of conflict between old ideas of political society and new ideas of civil society </a:t>
            </a:r>
          </a:p>
          <a:p>
            <a:r>
              <a:rPr lang="en-US" dirty="0" smtClean="0"/>
              <a:t>Civil society is secular, and Church now is assimilated into State </a:t>
            </a:r>
          </a:p>
          <a:p>
            <a:r>
              <a:rPr lang="en-US" dirty="0" smtClean="0"/>
              <a:t>Bourgeois liberalism created this separation </a:t>
            </a:r>
          </a:p>
          <a:p>
            <a:r>
              <a:rPr lang="en-US" dirty="0" smtClean="0"/>
              <a:t>Separation happened in a bourgeois structure</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Separation: strengths and weaknesses</a:t>
            </a:r>
            <a:endParaRPr lang="en-US" dirty="0"/>
          </a:p>
        </p:txBody>
      </p:sp>
      <p:sp>
        <p:nvSpPr>
          <p:cNvPr id="3" name="Text Placeholder 2"/>
          <p:cNvSpPr>
            <a:spLocks noGrp="1"/>
          </p:cNvSpPr>
          <p:nvPr>
            <p:ph type="body" idx="1"/>
          </p:nvPr>
        </p:nvSpPr>
        <p:spPr>
          <a:solidFill>
            <a:schemeClr val="accent6">
              <a:lumMod val="20000"/>
              <a:lumOff val="80000"/>
            </a:schemeClr>
          </a:solidFill>
        </p:spPr>
        <p:txBody>
          <a:bodyPr/>
          <a:lstStyle/>
          <a:p>
            <a:r>
              <a:rPr lang="en-US" dirty="0" smtClean="0"/>
              <a:t>strengths</a:t>
            </a:r>
            <a:endParaRPr lang="en-US" dirty="0"/>
          </a:p>
        </p:txBody>
      </p:sp>
      <p:sp>
        <p:nvSpPr>
          <p:cNvPr id="4" name="Content Placeholder 3"/>
          <p:cNvSpPr>
            <a:spLocks noGrp="1"/>
          </p:cNvSpPr>
          <p:nvPr>
            <p:ph sz="half" idx="2"/>
          </p:nvPr>
        </p:nvSpPr>
        <p:spPr>
          <a:solidFill>
            <a:schemeClr val="accent2">
              <a:lumMod val="40000"/>
              <a:lumOff val="60000"/>
            </a:schemeClr>
          </a:solidFill>
        </p:spPr>
        <p:txBody>
          <a:bodyPr/>
          <a:lstStyle/>
          <a:p>
            <a:r>
              <a:rPr lang="en-US" dirty="0" smtClean="0"/>
              <a:t>Ensures democracy </a:t>
            </a:r>
          </a:p>
          <a:p>
            <a:r>
              <a:rPr lang="en-US" dirty="0" smtClean="0"/>
              <a:t>Being separately exercised, powers involve greater number of people – therefore greater hegemonic control </a:t>
            </a:r>
          </a:p>
          <a:p>
            <a:endParaRPr lang="en-US" dirty="0"/>
          </a:p>
        </p:txBody>
      </p:sp>
      <p:sp>
        <p:nvSpPr>
          <p:cNvPr id="5" name="Text Placeholder 4"/>
          <p:cNvSpPr>
            <a:spLocks noGrp="1"/>
          </p:cNvSpPr>
          <p:nvPr>
            <p:ph type="body" sz="quarter" idx="3"/>
          </p:nvPr>
        </p:nvSpPr>
        <p:spPr>
          <a:solidFill>
            <a:schemeClr val="bg2">
              <a:lumMod val="90000"/>
            </a:schemeClr>
          </a:solidFill>
        </p:spPr>
        <p:txBody>
          <a:bodyPr/>
          <a:lstStyle/>
          <a:p>
            <a:r>
              <a:rPr lang="en-US" dirty="0" smtClean="0"/>
              <a:t>weaknesses</a:t>
            </a:r>
            <a:endParaRPr lang="en-US" dirty="0"/>
          </a:p>
        </p:txBody>
      </p:sp>
      <p:sp>
        <p:nvSpPr>
          <p:cNvPr id="6" name="Content Placeholder 5"/>
          <p:cNvSpPr>
            <a:spLocks noGrp="1"/>
          </p:cNvSpPr>
          <p:nvPr>
            <p:ph sz="quarter" idx="4"/>
          </p:nvPr>
        </p:nvSpPr>
        <p:spPr>
          <a:solidFill>
            <a:schemeClr val="tx1">
              <a:lumMod val="50000"/>
              <a:lumOff val="50000"/>
            </a:schemeClr>
          </a:solidFill>
        </p:spPr>
        <p:txBody>
          <a:bodyPr/>
          <a:lstStyle/>
          <a:p>
            <a:r>
              <a:rPr lang="en-US" dirty="0" smtClean="0"/>
              <a:t>The three powers – legislature, judiciary, executive – develop their own bureaucracies, who create dogmatic ideologies </a:t>
            </a:r>
          </a:p>
          <a:p>
            <a:r>
              <a:rPr lang="en-US" dirty="0" smtClean="0"/>
              <a:t>Creates organized state power to exercise on civil society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intellectuals? How are they created?</a:t>
            </a:r>
            <a:endParaRPr lang="en-US"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1400" dirty="0" smtClean="0"/>
              <a:t>Generally, people who use their intellect/specialized education to produce ideas/knowledge that go into developing/maintaining the systems of production of a society</a:t>
            </a:r>
          </a:p>
          <a:p>
            <a:endParaRPr lang="en-US" sz="1400" dirty="0"/>
          </a:p>
          <a:p>
            <a:pPr>
              <a:buNone/>
            </a:pPr>
            <a:r>
              <a:rPr lang="en-US" sz="1400" dirty="0" smtClean="0"/>
              <a:t>                                                                                                                  </a:t>
            </a:r>
          </a:p>
          <a:p>
            <a:pPr>
              <a:buNone/>
            </a:pPr>
            <a:r>
              <a:rPr lang="en-US" sz="1400" dirty="0" smtClean="0"/>
              <a:t>                                                                                                                  each social group/class (formed/defined by                                                     </a:t>
            </a:r>
          </a:p>
          <a:p>
            <a:pPr>
              <a:buNone/>
            </a:pPr>
            <a:r>
              <a:rPr lang="en-US" sz="1400" dirty="0"/>
              <a:t> </a:t>
            </a:r>
            <a:r>
              <a:rPr lang="en-US" sz="1400" dirty="0" smtClean="0"/>
              <a:t>                                                                                                                         their specific role in production system) </a:t>
            </a:r>
            <a:endParaRPr lang="en-US" sz="1400" dirty="0"/>
          </a:p>
          <a:p>
            <a:pPr>
              <a:buNone/>
            </a:pPr>
            <a:r>
              <a:rPr lang="en-US" sz="1400" dirty="0" smtClean="0"/>
              <a:t>                                                                                                                 forms its own intellectuals</a:t>
            </a:r>
            <a:endParaRPr lang="en-US" sz="1400" dirty="0"/>
          </a:p>
          <a:p>
            <a:pPr>
              <a:buNone/>
            </a:pPr>
            <a:r>
              <a:rPr lang="en-US" sz="1400" dirty="0" smtClean="0"/>
              <a:t>                 History reveals two processes of formation </a:t>
            </a:r>
          </a:p>
          <a:p>
            <a:pPr>
              <a:buNone/>
            </a:pPr>
            <a:endParaRPr lang="en-US" sz="1400" dirty="0"/>
          </a:p>
          <a:p>
            <a:pPr>
              <a:buNone/>
            </a:pPr>
            <a:endParaRPr lang="en-US" sz="1400" dirty="0" smtClean="0"/>
          </a:p>
          <a:p>
            <a:pPr>
              <a:buNone/>
            </a:pPr>
            <a:endParaRPr lang="en-US" sz="1400" dirty="0"/>
          </a:p>
          <a:p>
            <a:pPr>
              <a:buNone/>
            </a:pPr>
            <a:r>
              <a:rPr lang="en-US" sz="1400" dirty="0" smtClean="0"/>
              <a:t>                                                                                                                           intellectuals by themselves a distinct social </a:t>
            </a:r>
          </a:p>
          <a:p>
            <a:pPr>
              <a:buNone/>
            </a:pPr>
            <a:r>
              <a:rPr lang="en-US" sz="1400" dirty="0"/>
              <a:t> </a:t>
            </a:r>
            <a:r>
              <a:rPr lang="en-US" sz="1400" dirty="0" smtClean="0"/>
              <a:t>                                                                                                                           group   </a:t>
            </a:r>
          </a:p>
          <a:p>
            <a:pPr>
              <a:buNone/>
            </a:pPr>
            <a:endParaRPr lang="en-US" sz="1400" dirty="0"/>
          </a:p>
          <a:p>
            <a:pPr>
              <a:buNone/>
            </a:pPr>
            <a:endParaRPr lang="en-US" sz="1400" dirty="0" smtClean="0"/>
          </a:p>
          <a:p>
            <a:pPr>
              <a:buNone/>
            </a:pPr>
            <a:r>
              <a:rPr lang="en-US" sz="1400" dirty="0" smtClean="0"/>
              <a:t>These are the two chief processes of many. </a:t>
            </a:r>
            <a:r>
              <a:rPr lang="en-US" sz="1400" dirty="0" err="1" smtClean="0"/>
              <a:t>Gramsci</a:t>
            </a:r>
            <a:r>
              <a:rPr lang="en-US" sz="1400" dirty="0" smtClean="0"/>
              <a:t> notes their </a:t>
            </a:r>
            <a:r>
              <a:rPr lang="en-US" sz="1400" b="1" dirty="0" smtClean="0"/>
              <a:t>simultaneity </a:t>
            </a:r>
            <a:r>
              <a:rPr lang="en-US" sz="1400" dirty="0" smtClean="0"/>
              <a:t>and  </a:t>
            </a:r>
            <a:r>
              <a:rPr lang="en-US" sz="1400" b="1" dirty="0" smtClean="0"/>
              <a:t>dynamic interactions</a:t>
            </a:r>
            <a:r>
              <a:rPr lang="en-US" sz="1400" dirty="0" smtClean="0"/>
              <a:t>.                        </a:t>
            </a:r>
          </a:p>
        </p:txBody>
      </p:sp>
      <p:cxnSp>
        <p:nvCxnSpPr>
          <p:cNvPr id="5" name="Straight Arrow Connector 4"/>
          <p:cNvCxnSpPr/>
          <p:nvPr/>
        </p:nvCxnSpPr>
        <p:spPr>
          <a:xfrm>
            <a:off x="4419600" y="35052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419600" y="2819400"/>
            <a:ext cx="914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Positioning of the powers</a:t>
            </a:r>
            <a:endParaRPr lang="en-US" dirty="0"/>
          </a:p>
        </p:txBody>
      </p:sp>
      <p:sp>
        <p:nvSpPr>
          <p:cNvPr id="3" name="Content Placeholder 2"/>
          <p:cNvSpPr>
            <a:spLocks noGrp="1"/>
          </p:cNvSpPr>
          <p:nvPr>
            <p:ph idx="1"/>
          </p:nvPr>
        </p:nvSpPr>
        <p:spPr/>
        <p:txBody>
          <a:bodyPr/>
          <a:lstStyle/>
          <a:p>
            <a:pPr>
              <a:buNone/>
            </a:pPr>
            <a:endParaRPr lang="en-US" dirty="0"/>
          </a:p>
        </p:txBody>
      </p:sp>
      <p:sp>
        <p:nvSpPr>
          <p:cNvPr id="4" name="Rectangle 3"/>
          <p:cNvSpPr/>
          <p:nvPr/>
        </p:nvSpPr>
        <p:spPr>
          <a:xfrm>
            <a:off x="1143000" y="5791200"/>
            <a:ext cx="4343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Civil society</a:t>
            </a:r>
            <a:endParaRPr lang="en-US" dirty="0"/>
          </a:p>
        </p:txBody>
      </p:sp>
      <p:sp>
        <p:nvSpPr>
          <p:cNvPr id="6" name="Up Arrow 5"/>
          <p:cNvSpPr/>
          <p:nvPr/>
        </p:nvSpPr>
        <p:spPr>
          <a:xfrm>
            <a:off x="2819400" y="5181600"/>
            <a:ext cx="484632" cy="5212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6"/>
          <p:cNvSpPr/>
          <p:nvPr/>
        </p:nvSpPr>
        <p:spPr>
          <a:xfrm>
            <a:off x="4572000" y="5181600"/>
            <a:ext cx="484632" cy="5212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a:off x="1143000" y="5181600"/>
            <a:ext cx="484632" cy="5212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4800600"/>
            <a:ext cx="419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Legislature (Parliament)</a:t>
            </a:r>
            <a:endParaRPr lang="en-US" dirty="0"/>
          </a:p>
        </p:txBody>
      </p:sp>
      <p:sp>
        <p:nvSpPr>
          <p:cNvPr id="10" name="Up Arrow 9"/>
          <p:cNvSpPr/>
          <p:nvPr/>
        </p:nvSpPr>
        <p:spPr>
          <a:xfrm>
            <a:off x="2209800" y="373380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p:cNvSpPr/>
          <p:nvPr/>
        </p:nvSpPr>
        <p:spPr>
          <a:xfrm>
            <a:off x="3962400" y="373380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981200" y="3276600"/>
            <a:ext cx="2667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Executive (Government)</a:t>
            </a:r>
            <a:endParaRPr lang="en-US" dirty="0"/>
          </a:p>
        </p:txBody>
      </p:sp>
      <p:sp>
        <p:nvSpPr>
          <p:cNvPr id="13" name="Oval 12"/>
          <p:cNvSpPr/>
          <p:nvPr/>
        </p:nvSpPr>
        <p:spPr>
          <a:xfrm>
            <a:off x="6019800" y="1676400"/>
            <a:ext cx="24384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Judiciary</a:t>
            </a:r>
            <a:endParaRPr lang="en-US" dirty="0"/>
          </a:p>
        </p:txBody>
      </p:sp>
      <p:sp>
        <p:nvSpPr>
          <p:cNvPr id="14" name="Up Arrow Callout 13"/>
          <p:cNvSpPr/>
          <p:nvPr/>
        </p:nvSpPr>
        <p:spPr>
          <a:xfrm rot="2085205">
            <a:off x="5785103" y="2718499"/>
            <a:ext cx="914400" cy="230361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Receive laws from</a:t>
            </a:r>
            <a:endParaRPr lang="en-US" dirty="0"/>
          </a:p>
        </p:txBody>
      </p:sp>
      <p:sp>
        <p:nvSpPr>
          <p:cNvPr id="19" name="Curved Left Arrow 18"/>
          <p:cNvSpPr/>
          <p:nvPr/>
        </p:nvSpPr>
        <p:spPr>
          <a:xfrm rot="1361420">
            <a:off x="6991133" y="2822312"/>
            <a:ext cx="731520" cy="3570651"/>
          </a:xfrm>
          <a:prstGeom prst="curvedLeftArrow">
            <a:avLst>
              <a:gd name="adj1" fmla="val 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urved Right Arrow 19"/>
          <p:cNvSpPr/>
          <p:nvPr/>
        </p:nvSpPr>
        <p:spPr>
          <a:xfrm rot="4088328">
            <a:off x="4973942" y="1754408"/>
            <a:ext cx="457200" cy="188436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Oval 20"/>
          <p:cNvSpPr/>
          <p:nvPr/>
        </p:nvSpPr>
        <p:spPr>
          <a:xfrm rot="564610">
            <a:off x="6123983" y="2376086"/>
            <a:ext cx="1747996" cy="4861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Applies upon</a:t>
            </a:r>
            <a:endParaRPr lang="en-US" dirty="0"/>
          </a:p>
        </p:txBody>
      </p:sp>
      <p:sp>
        <p:nvSpPr>
          <p:cNvPr id="22" name="Down Arrow 21"/>
          <p:cNvSpPr/>
          <p:nvPr/>
        </p:nvSpPr>
        <p:spPr>
          <a:xfrm rot="2068920">
            <a:off x="7105636" y="2278742"/>
            <a:ext cx="484632" cy="211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flipH="1">
            <a:off x="609600" y="1828800"/>
            <a:ext cx="4495800" cy="646331"/>
          </a:xfrm>
          <a:prstGeom prst="rect">
            <a:avLst/>
          </a:prstGeom>
          <a:noFill/>
        </p:spPr>
        <p:txBody>
          <a:bodyPr wrap="square" rtlCol="0">
            <a:spAutoFit/>
          </a:bodyPr>
          <a:lstStyle/>
          <a:p>
            <a:r>
              <a:rPr lang="en-US" dirty="0" smtClean="0"/>
              <a:t>Relative independence of judiciary makes people’s faith stronger in it.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The processes</a:t>
            </a:r>
            <a:endParaRPr lang="en-US" u="sng" dirty="0"/>
          </a:p>
        </p:txBody>
      </p:sp>
      <p:sp>
        <p:nvSpPr>
          <p:cNvPr id="3" name="Content Placeholder 2"/>
          <p:cNvSpPr>
            <a:spLocks noGrp="1"/>
          </p:cNvSpPr>
          <p:nvPr>
            <p:ph sz="half" idx="1"/>
          </p:nvPr>
        </p:nvSpPr>
        <p:spPr>
          <a:solidFill>
            <a:schemeClr val="accent6">
              <a:lumMod val="40000"/>
              <a:lumOff val="60000"/>
            </a:schemeClr>
          </a:solidFill>
        </p:spPr>
        <p:txBody>
          <a:bodyPr>
            <a:normAutofit/>
          </a:bodyPr>
          <a:lstStyle/>
          <a:p>
            <a:r>
              <a:rPr lang="en-US" sz="1400" dirty="0" smtClean="0"/>
              <a:t>Each group/class producing its own intellectuals who work to create the group’s economic, social, political, cultural identities  (</a:t>
            </a:r>
            <a:r>
              <a:rPr lang="en-US" sz="1400" dirty="0" smtClean="0">
                <a:solidFill>
                  <a:srgbClr val="FF0000"/>
                </a:solidFill>
              </a:rPr>
              <a:t>found prominently in bourgeois capitalist societies</a:t>
            </a:r>
            <a:r>
              <a:rPr lang="en-US" sz="1400" dirty="0" smtClean="0"/>
              <a:t>)</a:t>
            </a:r>
          </a:p>
          <a:p>
            <a:endParaRPr lang="en-US" sz="1400" dirty="0"/>
          </a:p>
          <a:p>
            <a:r>
              <a:rPr lang="en-US" sz="1400" dirty="0" smtClean="0"/>
              <a:t>E.g. capitalist entrepreneurs produce their own intellectuals (technician, scientist, politician, cultural ideologue) who help run their enterprise – often the entrepreneur performs several intellectual functions singly</a:t>
            </a:r>
          </a:p>
          <a:p>
            <a:endParaRPr lang="en-US" sz="1400" dirty="0" smtClean="0"/>
          </a:p>
          <a:p>
            <a:r>
              <a:rPr lang="en-US" sz="1400" dirty="0" smtClean="0"/>
              <a:t>Creation of class-specific intellectuals is necessitated by  development and expansion of class-activity: as production systems increase in volume and complexity, division of labor becomes inevitable, and some divisions require specific intellectual activity.</a:t>
            </a:r>
            <a:endParaRPr lang="en-US" sz="1400" dirty="0"/>
          </a:p>
        </p:txBody>
      </p:sp>
      <p:sp>
        <p:nvSpPr>
          <p:cNvPr id="4" name="Content Placeholder 3"/>
          <p:cNvSpPr>
            <a:spLocks noGrp="1"/>
          </p:cNvSpPr>
          <p:nvPr>
            <p:ph sz="half" idx="2"/>
          </p:nvPr>
        </p:nvSpPr>
        <p:spPr>
          <a:solidFill>
            <a:schemeClr val="tx2">
              <a:lumMod val="40000"/>
              <a:lumOff val="60000"/>
            </a:schemeClr>
          </a:solidFill>
        </p:spPr>
        <p:txBody>
          <a:bodyPr>
            <a:normAutofit/>
          </a:bodyPr>
          <a:lstStyle/>
          <a:p>
            <a:r>
              <a:rPr lang="en-US" sz="1400" dirty="0" smtClean="0"/>
              <a:t>A class of intellectuals  remaining continually in all societies – ‘traditional intellectuals’ – always already existing when a new group/class is producing its own intellectuals (</a:t>
            </a:r>
            <a:r>
              <a:rPr lang="en-US" sz="1400" dirty="0" smtClean="0">
                <a:solidFill>
                  <a:srgbClr val="FF0000"/>
                </a:solidFill>
              </a:rPr>
              <a:t>born and dominant in feudal societies, but existing in bourgeois societies too</a:t>
            </a:r>
            <a:r>
              <a:rPr lang="en-US" sz="1400" dirty="0" smtClean="0"/>
              <a:t>) </a:t>
            </a:r>
          </a:p>
          <a:p>
            <a:endParaRPr lang="en-US" sz="1400" dirty="0" smtClean="0"/>
          </a:p>
          <a:p>
            <a:r>
              <a:rPr lang="en-US" sz="1400" dirty="0" smtClean="0"/>
              <a:t>E.g. the ‘ecclesiastics’ – church intellectuals who monopolized idea/knowledge in feudal and pre-feudal societies. They shared power/wealth with feudal lords/kings, and only at the end of the feudal age clashed against feudal rulers who promoted a secular intelligentsia to combat the ecclesiastics </a:t>
            </a:r>
          </a:p>
          <a:p>
            <a:endParaRPr lang="en-US" sz="1400" dirty="0" smtClean="0"/>
          </a:p>
          <a:p>
            <a:r>
              <a:rPr lang="en-US" sz="1400" dirty="0" err="1" smtClean="0"/>
              <a:t>Gramsci</a:t>
            </a:r>
            <a:r>
              <a:rPr lang="en-US" sz="1400" dirty="0" smtClean="0"/>
              <a:t> points out: - their continual presence in history makes them autonomous, blind to change, and idealistic (aligning with the Fascists in </a:t>
            </a:r>
            <a:r>
              <a:rPr lang="en-US" sz="1400" dirty="0" err="1" smtClean="0"/>
              <a:t>Gramsci’s</a:t>
            </a:r>
            <a:r>
              <a:rPr lang="en-US" sz="1400" dirty="0" smtClean="0"/>
              <a:t> Italy)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processes together</a:t>
            </a:r>
            <a:endParaRPr lang="en-US" dirty="0"/>
          </a:p>
        </p:txBody>
      </p:sp>
      <p:sp>
        <p:nvSpPr>
          <p:cNvPr id="3" name="Content Placeholder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r>
              <a:rPr lang="en-US" sz="1800" dirty="0" smtClean="0"/>
              <a:t>Happening simultaneously in recent history, they make up a symbiotic model of the superstructure of ideas </a:t>
            </a:r>
          </a:p>
          <a:p>
            <a:endParaRPr lang="en-US" sz="1800" dirty="0" smtClean="0"/>
          </a:p>
          <a:p>
            <a:r>
              <a:rPr lang="en-US" sz="1800" dirty="0" smtClean="0"/>
              <a:t>                         maintains traditional intellectuals</a:t>
            </a:r>
          </a:p>
          <a:p>
            <a:endParaRPr lang="en-US" sz="1800" dirty="0" smtClean="0"/>
          </a:p>
          <a:p>
            <a:r>
              <a:rPr lang="en-US" sz="1800" dirty="0" smtClean="0"/>
              <a:t>                                   imposition of ideas</a:t>
            </a:r>
          </a:p>
          <a:p>
            <a:r>
              <a:rPr lang="en-US" sz="1800" dirty="0" smtClean="0"/>
              <a:t>History </a:t>
            </a:r>
          </a:p>
          <a:p>
            <a:r>
              <a:rPr lang="en-US" sz="1800" dirty="0" smtClean="0"/>
              <a:t>                                                                                              new ideas altering/expanding                  </a:t>
            </a:r>
          </a:p>
          <a:p>
            <a:r>
              <a:rPr lang="en-US" sz="1800" dirty="0" smtClean="0"/>
              <a:t>                                                                                                 tradition</a:t>
            </a:r>
          </a:p>
          <a:p>
            <a:r>
              <a:rPr lang="en-US" sz="1800" dirty="0" smtClean="0"/>
              <a:t>                           creates class &amp; class-specific intellectuals</a:t>
            </a:r>
          </a:p>
        </p:txBody>
      </p:sp>
      <p:cxnSp>
        <p:nvCxnSpPr>
          <p:cNvPr id="5" name="Straight Arrow Connector 4"/>
          <p:cNvCxnSpPr/>
          <p:nvPr/>
        </p:nvCxnSpPr>
        <p:spPr>
          <a:xfrm rot="5400000" flipH="1" flipV="1">
            <a:off x="1485900" y="3009900"/>
            <a:ext cx="838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6200000" flipH="1">
            <a:off x="1524000" y="3886200"/>
            <a:ext cx="914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Down Arrow 7"/>
          <p:cNvSpPr/>
          <p:nvPr/>
        </p:nvSpPr>
        <p:spPr>
          <a:xfrm>
            <a:off x="2590800" y="2971800"/>
            <a:ext cx="45719"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2209800" y="28956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rot="10800000">
            <a:off x="5334000" y="35052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intellectual in feudal societies</a:t>
            </a:r>
            <a:endParaRPr lang="en-US" dirty="0"/>
          </a:p>
        </p:txBody>
      </p:sp>
      <p:sp>
        <p:nvSpPr>
          <p:cNvPr id="3" name="Content Placeholder 2"/>
          <p:cNvSpPr>
            <a:spLocks noGrp="1"/>
          </p:cNvSpPr>
          <p:nvPr>
            <p:ph idx="1"/>
          </p:nvPr>
        </p:nvSpPr>
        <p:spPr>
          <a:gradFill>
            <a:gsLst>
              <a:gs pos="0">
                <a:schemeClr val="accent3">
                  <a:lumMod val="75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r>
              <a:rPr lang="en-US" sz="2000" dirty="0" smtClean="0"/>
              <a:t>In feudal and pre-feudal societies, formation of the intelligentsia was otherwise. Feudal lords (like entrepreneurs in a capitalist bourgeois system) enshrined several intellectual roles within themselves to singly control/determine/develop the production system, leaving almost no intellectual space for the peasantry. So, in feudal societies, the peasant class did not form its own intellectuals but supplied its members to become intellectuals of higher social groups – i.e. officials/intellectual instruments of production systems run by feudal lords. </a:t>
            </a:r>
          </a:p>
          <a:p>
            <a:endParaRPr lang="en-US" sz="2000" dirty="0" smtClean="0"/>
          </a:p>
          <a:p>
            <a:r>
              <a:rPr lang="en-US" sz="2000" dirty="0" err="1" smtClean="0"/>
              <a:t>Gramsci</a:t>
            </a:r>
            <a:r>
              <a:rPr lang="en-US" sz="2000" dirty="0" smtClean="0"/>
              <a:t> notes that such formations involved complex processes different from those mentioned above, and are to be studied in detail elsewhere.</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‘traditional’ intellectual</a:t>
            </a:r>
            <a:endParaRPr lang="en-US" dirty="0"/>
          </a:p>
        </p:txBody>
      </p:sp>
      <p:sp>
        <p:nvSpPr>
          <p:cNvPr id="3" name="Content Placeholder 2"/>
          <p:cNvSpPr>
            <a:spLocks noGrp="1"/>
          </p:cNvSpPr>
          <p:nvPr>
            <p:ph idx="1"/>
          </p:nvPr>
        </p:nvSpPr>
        <p:spPr>
          <a:gradFill>
            <a:gsLst>
              <a:gs pos="0">
                <a:schemeClr val="accent2">
                  <a:lumMod val="60000"/>
                  <a:lumOff val="40000"/>
                </a:schemeClr>
              </a:gs>
              <a:gs pos="50000">
                <a:schemeClr val="accent1">
                  <a:tint val="44500"/>
                  <a:satMod val="160000"/>
                </a:schemeClr>
              </a:gs>
              <a:gs pos="100000">
                <a:schemeClr val="accent1">
                  <a:tint val="23500"/>
                  <a:satMod val="160000"/>
                </a:schemeClr>
              </a:gs>
            </a:gsLst>
            <a:lin ang="5400000" scaled="0"/>
          </a:gradFill>
        </p:spPr>
        <p:txBody>
          <a:bodyPr>
            <a:normAutofit fontScale="92500" lnSpcReduction="10000"/>
          </a:bodyPr>
          <a:lstStyle/>
          <a:p>
            <a:r>
              <a:rPr lang="en-US" sz="2800" dirty="0" smtClean="0"/>
              <a:t>Derived from the ‘ecclesiastics’ and continuing through history in all social forms, </a:t>
            </a:r>
          </a:p>
          <a:p>
            <a:pPr>
              <a:buNone/>
            </a:pPr>
            <a:r>
              <a:rPr lang="en-US" sz="2800" dirty="0" smtClean="0"/>
              <a:t>    He denies/ignores : the primacy of matter over idea </a:t>
            </a:r>
          </a:p>
          <a:p>
            <a:pPr>
              <a:buNone/>
            </a:pPr>
            <a:r>
              <a:rPr lang="en-US" sz="2800" dirty="0" smtClean="0"/>
              <a:t>                            change in the superstructure of ideas</a:t>
            </a:r>
          </a:p>
          <a:p>
            <a:pPr>
              <a:buNone/>
            </a:pPr>
            <a:r>
              <a:rPr lang="en-US" sz="2800" dirty="0" smtClean="0"/>
              <a:t>                            emergence of new idea/class </a:t>
            </a:r>
          </a:p>
          <a:p>
            <a:pPr>
              <a:buNone/>
            </a:pPr>
            <a:r>
              <a:rPr lang="en-US" sz="2800" dirty="0" smtClean="0"/>
              <a:t>                            materialistic view of history </a:t>
            </a:r>
          </a:p>
          <a:p>
            <a:pPr>
              <a:buNone/>
            </a:pPr>
            <a:r>
              <a:rPr lang="en-US" sz="2800" dirty="0" smtClean="0"/>
              <a:t>    Believes he is: autonomous (with their ideas) </a:t>
            </a:r>
          </a:p>
          <a:p>
            <a:pPr>
              <a:buNone/>
            </a:pPr>
            <a:r>
              <a:rPr lang="en-US" sz="2800" dirty="0" smtClean="0"/>
              <a:t>                                above politico-economic change</a:t>
            </a:r>
          </a:p>
          <a:p>
            <a:r>
              <a:rPr lang="en-US" sz="2800" dirty="0" err="1" smtClean="0">
                <a:solidFill>
                  <a:srgbClr val="FF0000"/>
                </a:solidFill>
              </a:rPr>
              <a:t>Gramsci’s</a:t>
            </a:r>
            <a:r>
              <a:rPr lang="en-US" sz="2800" dirty="0" smtClean="0">
                <a:solidFill>
                  <a:srgbClr val="FF0000"/>
                </a:solidFill>
              </a:rPr>
              <a:t> example </a:t>
            </a:r>
            <a:r>
              <a:rPr lang="en-US" sz="2800" dirty="0" smtClean="0"/>
              <a:t>of the traditional/idealistic intellectual is </a:t>
            </a:r>
            <a:r>
              <a:rPr lang="en-US" sz="2800" dirty="0" err="1" smtClean="0">
                <a:solidFill>
                  <a:srgbClr val="FF0000"/>
                </a:solidFill>
              </a:rPr>
              <a:t>Benedetto</a:t>
            </a:r>
            <a:r>
              <a:rPr lang="en-US" sz="2800" dirty="0" smtClean="0">
                <a:solidFill>
                  <a:srgbClr val="FF0000"/>
                </a:solidFill>
              </a:rPr>
              <a:t> Croce                                 </a:t>
            </a:r>
            <a:endParaRPr lang="en-US" sz="28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en-US" dirty="0" smtClean="0"/>
              <a:t>What/who is an intellectual?</a:t>
            </a:r>
            <a:endParaRPr lang="en-US" dirty="0"/>
          </a:p>
        </p:txBody>
      </p:sp>
      <p:sp>
        <p:nvSpPr>
          <p:cNvPr id="3" name="Content Placeholder 2"/>
          <p:cNvSpPr>
            <a:spLocks noGrp="1"/>
          </p:cNvSpPr>
          <p:nvPr>
            <p:ph idx="1"/>
          </p:nvPr>
        </p:nvSpPr>
        <p:spPr>
          <a:noFill/>
        </p:spPr>
        <p:style>
          <a:lnRef idx="2">
            <a:schemeClr val="dk1"/>
          </a:lnRef>
          <a:fillRef idx="1">
            <a:schemeClr val="lt1"/>
          </a:fillRef>
          <a:effectRef idx="0">
            <a:schemeClr val="dk1"/>
          </a:effectRef>
          <a:fontRef idx="minor">
            <a:schemeClr val="dk1"/>
          </a:fontRef>
        </p:style>
        <p:txBody>
          <a:bodyPr>
            <a:normAutofit/>
          </a:bodyPr>
          <a:lstStyle/>
          <a:p>
            <a:r>
              <a:rPr lang="en-US" sz="1600" dirty="0" smtClean="0"/>
              <a:t>Opposing the tendency of the ‘traditional’ intellectual to deny the intellectuality of the working classes, </a:t>
            </a:r>
            <a:r>
              <a:rPr lang="en-US" sz="1600" dirty="0" err="1" smtClean="0"/>
              <a:t>Gramsci</a:t>
            </a:r>
            <a:r>
              <a:rPr lang="en-US" sz="1600" dirty="0" smtClean="0"/>
              <a:t> questions: </a:t>
            </a:r>
            <a:r>
              <a:rPr lang="en-US" sz="1600" dirty="0" smtClean="0">
                <a:solidFill>
                  <a:srgbClr val="FF0000"/>
                </a:solidFill>
              </a:rPr>
              <a:t>what is an intellectual? </a:t>
            </a:r>
          </a:p>
          <a:p>
            <a:r>
              <a:rPr lang="en-US" sz="1600" dirty="0" smtClean="0"/>
              <a:t>His answer: </a:t>
            </a:r>
            <a:r>
              <a:rPr lang="en-US" sz="1600" dirty="0" smtClean="0">
                <a:solidFill>
                  <a:srgbClr val="FF0000"/>
                </a:solidFill>
              </a:rPr>
              <a:t>all men are intellectuals, since all and any action involves/requires application of intellect. </a:t>
            </a:r>
          </a:p>
          <a:p>
            <a:r>
              <a:rPr lang="en-US" sz="1600" dirty="0" smtClean="0"/>
              <a:t>Thus there cannot be a non-intellectual person. When we talk of intellectuals, we should think of all people who professionally employ “intellectual elaboration” (thought) and/or “muscular-nervous effort” (action). </a:t>
            </a:r>
          </a:p>
          <a:p>
            <a:r>
              <a:rPr lang="en-US" sz="1600" dirty="0" smtClean="0"/>
              <a:t>The combination of thought and action varies with individuals, and so varies the degree of intellectual activity. </a:t>
            </a:r>
          </a:p>
          <a:p>
            <a:r>
              <a:rPr lang="en-US" sz="1600" dirty="0" smtClean="0"/>
              <a:t>In each society, at a given point in time:</a:t>
            </a:r>
            <a:endParaRPr lang="en-US" sz="1600" dirty="0" smtClean="0">
              <a:noFill/>
            </a:endParaRPr>
          </a:p>
        </p:txBody>
      </p:sp>
      <p:sp>
        <p:nvSpPr>
          <p:cNvPr id="6" name="Oval 5"/>
          <p:cNvSpPr/>
          <p:nvPr/>
        </p:nvSpPr>
        <p:spPr>
          <a:xfrm>
            <a:off x="914400" y="4343400"/>
            <a:ext cx="1981200" cy="4572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914400" y="4343400"/>
            <a:ext cx="2366097" cy="369332"/>
          </a:xfrm>
          <a:prstGeom prst="rect">
            <a:avLst/>
          </a:prstGeom>
          <a:noFill/>
        </p:spPr>
        <p:txBody>
          <a:bodyPr wrap="none" rtlCol="0">
            <a:spAutoFit/>
          </a:bodyPr>
          <a:lstStyle/>
          <a:p>
            <a:r>
              <a:rPr lang="en-US" dirty="0" smtClean="0"/>
              <a:t>Intellectual elaboration</a:t>
            </a:r>
            <a:endParaRPr lang="en-US" dirty="0"/>
          </a:p>
        </p:txBody>
      </p:sp>
      <p:sp>
        <p:nvSpPr>
          <p:cNvPr id="13" name="TextBox 12"/>
          <p:cNvSpPr txBox="1"/>
          <p:nvPr/>
        </p:nvSpPr>
        <p:spPr>
          <a:xfrm>
            <a:off x="762000" y="5334000"/>
            <a:ext cx="2667000" cy="369332"/>
          </a:xfrm>
          <a:prstGeom prst="rect">
            <a:avLst/>
          </a:prstGeom>
          <a:noFill/>
        </p:spPr>
        <p:txBody>
          <a:bodyPr wrap="square" rtlCol="0">
            <a:spAutoFit/>
          </a:bodyPr>
          <a:lstStyle/>
          <a:p>
            <a:r>
              <a:rPr lang="en-US" dirty="0" smtClean="0"/>
              <a:t>Muscular-nervous effort</a:t>
            </a:r>
            <a:endParaRPr lang="en-US" dirty="0"/>
          </a:p>
        </p:txBody>
      </p:sp>
      <p:sp>
        <p:nvSpPr>
          <p:cNvPr id="15" name="Right Arrow 14"/>
          <p:cNvSpPr/>
          <p:nvPr/>
        </p:nvSpPr>
        <p:spPr>
          <a:xfrm rot="738625">
            <a:off x="3207011" y="4659603"/>
            <a:ext cx="838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20020947">
            <a:off x="3118492" y="5266416"/>
            <a:ext cx="7620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962400" y="4800600"/>
            <a:ext cx="1981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An equilibrium</a:t>
            </a:r>
            <a:endParaRPr lang="en-US" sz="1600" dirty="0"/>
          </a:p>
        </p:txBody>
      </p:sp>
      <p:sp>
        <p:nvSpPr>
          <p:cNvPr id="19" name="Right Arrow 18"/>
          <p:cNvSpPr/>
          <p:nvPr/>
        </p:nvSpPr>
        <p:spPr>
          <a:xfrm rot="19044886">
            <a:off x="5791200" y="4038600"/>
            <a:ext cx="7620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6934200" y="3810000"/>
            <a:ext cx="1295400" cy="461665"/>
          </a:xfrm>
          <a:prstGeom prst="rect">
            <a:avLst/>
          </a:prstGeom>
          <a:noFill/>
        </p:spPr>
        <p:txBody>
          <a:bodyPr wrap="square" rtlCol="0">
            <a:spAutoFit/>
          </a:bodyPr>
          <a:lstStyle/>
          <a:p>
            <a:r>
              <a:rPr lang="en-US" sz="1200" dirty="0" smtClean="0"/>
              <a:t>a production system </a:t>
            </a:r>
            <a:endParaRPr lang="en-US" sz="1200" dirty="0"/>
          </a:p>
        </p:txBody>
      </p:sp>
      <p:sp>
        <p:nvSpPr>
          <p:cNvPr id="24" name="Oval 23"/>
          <p:cNvSpPr/>
          <p:nvPr/>
        </p:nvSpPr>
        <p:spPr>
          <a:xfrm>
            <a:off x="6324600" y="3886200"/>
            <a:ext cx="21336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a:t>
            </a:r>
            <a:endParaRPr lang="en-US" dirty="0"/>
          </a:p>
        </p:txBody>
      </p:sp>
      <p:sp>
        <p:nvSpPr>
          <p:cNvPr id="25" name="Down Arrow 24"/>
          <p:cNvSpPr/>
          <p:nvPr/>
        </p:nvSpPr>
        <p:spPr>
          <a:xfrm>
            <a:off x="7315200" y="4343400"/>
            <a:ext cx="1524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6324600" y="5029200"/>
            <a:ext cx="22098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Economic classes generated from such production system</a:t>
            </a:r>
            <a:endParaRPr lang="en-US" dirty="0"/>
          </a:p>
        </p:txBody>
      </p:sp>
      <p:sp>
        <p:nvSpPr>
          <p:cNvPr id="27" name="Down Arrow 26"/>
          <p:cNvSpPr/>
          <p:nvPr/>
        </p:nvSpPr>
        <p:spPr>
          <a:xfrm>
            <a:off x="609600" y="4724400"/>
            <a:ext cx="2438400" cy="685800"/>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smtClean="0"/>
              <a:t>Directs with new technical knowledge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‘traditional’ </a:t>
            </a:r>
            <a:r>
              <a:rPr lang="en-US" dirty="0" err="1" smtClean="0"/>
              <a:t>vs</a:t>
            </a:r>
            <a:r>
              <a:rPr lang="en-US" dirty="0" smtClean="0"/>
              <a:t> ‘emerging’ intellectuals</a:t>
            </a:r>
            <a:endParaRPr lang="en-US" dirty="0"/>
          </a:p>
        </p:txBody>
      </p:sp>
      <p:sp>
        <p:nvSpPr>
          <p:cNvPr id="3" name="Content Placeholder 2"/>
          <p:cNvSpPr>
            <a:spLocks noGrp="1"/>
          </p:cNvSpPr>
          <p:nvPr>
            <p:ph sz="half"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txBody>
          <a:bodyPr>
            <a:normAutofit lnSpcReduction="10000"/>
          </a:bodyPr>
          <a:lstStyle/>
          <a:p>
            <a:r>
              <a:rPr lang="en-US" sz="1800" dirty="0" smtClean="0"/>
              <a:t>Traditional intellectuals worked through ‘eloquence’ -  created/impressed ideas via feelings and passions </a:t>
            </a:r>
          </a:p>
          <a:p>
            <a:r>
              <a:rPr lang="en-US" sz="1800" dirty="0" smtClean="0"/>
              <a:t>Monopolized literacy/culture</a:t>
            </a:r>
          </a:p>
          <a:p>
            <a:r>
              <a:rPr lang="en-US" sz="1800" dirty="0" smtClean="0"/>
              <a:t>Monopolized the superstructure </a:t>
            </a:r>
          </a:p>
          <a:p>
            <a:r>
              <a:rPr lang="en-US" sz="1800" dirty="0" smtClean="0"/>
              <a:t>Believed in autonomy/absolutism of their ideas </a:t>
            </a:r>
          </a:p>
          <a:p>
            <a:r>
              <a:rPr lang="en-US" sz="1800" dirty="0" smtClean="0"/>
              <a:t>Favored static social order </a:t>
            </a:r>
          </a:p>
          <a:p>
            <a:r>
              <a:rPr lang="en-US" sz="1800" dirty="0" smtClean="0"/>
              <a:t>Ignored change in the material world </a:t>
            </a:r>
          </a:p>
          <a:p>
            <a:r>
              <a:rPr lang="en-US" sz="1800" dirty="0" smtClean="0"/>
              <a:t>Sided with politically dominant group/class </a:t>
            </a:r>
          </a:p>
          <a:p>
            <a:r>
              <a:rPr lang="en-US" sz="1800" dirty="0" smtClean="0"/>
              <a:t>Comprised of philosophers, artists, religious ideologues </a:t>
            </a:r>
          </a:p>
          <a:p>
            <a:r>
              <a:rPr lang="en-US" sz="1800" dirty="0" smtClean="0"/>
              <a:t>Static and prescriptive</a:t>
            </a:r>
            <a:endParaRPr lang="en-US" sz="1800" dirty="0"/>
          </a:p>
        </p:txBody>
      </p:sp>
      <p:sp>
        <p:nvSpPr>
          <p:cNvPr id="4" name="Content Placeholder 3"/>
          <p:cNvSpPr>
            <a:spLocks noGrp="1"/>
          </p:cNvSpPr>
          <p:nvPr>
            <p:ph sz="half" idx="2"/>
          </p:nvPr>
        </p:nvSpPr>
        <p:spPr>
          <a:gradFill>
            <a:gsLst>
              <a:gs pos="0">
                <a:srgbClr val="FFC000"/>
              </a:gs>
              <a:gs pos="50000">
                <a:schemeClr val="accent1">
                  <a:tint val="44500"/>
                  <a:satMod val="160000"/>
                </a:schemeClr>
              </a:gs>
              <a:gs pos="100000">
                <a:schemeClr val="accent1">
                  <a:tint val="23500"/>
                  <a:satMod val="160000"/>
                </a:schemeClr>
              </a:gs>
            </a:gsLst>
            <a:lin ang="5400000" scaled="0"/>
          </a:gradFill>
        </p:spPr>
        <p:txBody>
          <a:bodyPr>
            <a:normAutofit lnSpcReduction="10000"/>
          </a:bodyPr>
          <a:lstStyle/>
          <a:p>
            <a:r>
              <a:rPr lang="en-US" sz="1800" dirty="0" smtClean="0"/>
              <a:t>Emerging/new intellectuals work through specific technical knowledge – inputs of scientific knowledge to modify production </a:t>
            </a:r>
          </a:p>
          <a:p>
            <a:r>
              <a:rPr lang="en-US" sz="1800" dirty="0" smtClean="0"/>
              <a:t>Expand/democratize range of intellectuals </a:t>
            </a:r>
          </a:p>
          <a:p>
            <a:r>
              <a:rPr lang="en-US" sz="1800" dirty="0" smtClean="0"/>
              <a:t>Radically change/enlarge the superstructure </a:t>
            </a:r>
          </a:p>
          <a:p>
            <a:r>
              <a:rPr lang="en-US" sz="1800" dirty="0" smtClean="0"/>
              <a:t>Bring about continual change </a:t>
            </a:r>
          </a:p>
          <a:p>
            <a:r>
              <a:rPr lang="en-US" sz="1800" dirty="0" smtClean="0"/>
              <a:t>Culture the world of matter for new knowledge </a:t>
            </a:r>
          </a:p>
          <a:p>
            <a:r>
              <a:rPr lang="en-US" sz="1800" dirty="0" smtClean="0"/>
              <a:t>Leads/forges new classes to dominance </a:t>
            </a:r>
          </a:p>
          <a:p>
            <a:r>
              <a:rPr lang="en-US" sz="1800" dirty="0" smtClean="0"/>
              <a:t>Comprises of scientists, technicians, entrepreneurs </a:t>
            </a:r>
          </a:p>
          <a:p>
            <a:r>
              <a:rPr lang="en-US" sz="1800" dirty="0" smtClean="0"/>
              <a:t>Dynamic and “directive”</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Expand/consolidate through education</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 y="1600200"/>
            <a:ext cx="3048000" cy="1477328"/>
          </a:xfrm>
          <a:prstGeom prst="rect">
            <a:avLst/>
          </a:prstGeom>
          <a:noFill/>
        </p:spPr>
        <p:txBody>
          <a:bodyPr wrap="square" rtlCol="0">
            <a:spAutoFit/>
          </a:bodyPr>
          <a:lstStyle/>
          <a:p>
            <a:r>
              <a:rPr lang="en-US" dirty="0" smtClean="0"/>
              <a:t>New/emerging intelligentsia, after the middle ages, have spread, disseminating new knowledge through a hierarchy of schools</a:t>
            </a:r>
            <a:endParaRPr lang="en-US" dirty="0"/>
          </a:p>
        </p:txBody>
      </p:sp>
      <p:sp>
        <p:nvSpPr>
          <p:cNvPr id="6" name="TextBox 5"/>
          <p:cNvSpPr txBox="1"/>
          <p:nvPr/>
        </p:nvSpPr>
        <p:spPr>
          <a:xfrm>
            <a:off x="6477001" y="4876800"/>
            <a:ext cx="2438400" cy="646331"/>
          </a:xfrm>
          <a:prstGeom prst="rect">
            <a:avLst/>
          </a:prstGeom>
          <a:noFill/>
        </p:spPr>
        <p:txBody>
          <a:bodyPr wrap="square" rtlCol="0">
            <a:spAutoFit/>
          </a:bodyPr>
          <a:lstStyle/>
          <a:p>
            <a:r>
              <a:rPr lang="en-US" dirty="0" smtClean="0"/>
              <a:t>Result: industrial progress</a:t>
            </a:r>
            <a:endParaRPr lang="en-US" dirty="0"/>
          </a:p>
        </p:txBody>
      </p:sp>
      <p:sp>
        <p:nvSpPr>
          <p:cNvPr id="7" name="TextBox 6"/>
          <p:cNvSpPr txBox="1"/>
          <p:nvPr/>
        </p:nvSpPr>
        <p:spPr>
          <a:xfrm>
            <a:off x="5105400" y="1600200"/>
            <a:ext cx="3810000" cy="1200329"/>
          </a:xfrm>
          <a:prstGeom prst="rect">
            <a:avLst/>
          </a:prstGeom>
          <a:noFill/>
        </p:spPr>
        <p:txBody>
          <a:bodyPr wrap="square" rtlCol="0">
            <a:spAutoFit/>
          </a:bodyPr>
          <a:lstStyle/>
          <a:p>
            <a:r>
              <a:rPr lang="en-US" dirty="0" smtClean="0"/>
              <a:t>Transition from feudal to bourgeois societies marked by emphasis on, and greater engagement with intellectual activity</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TotalTime>
  <Words>1466</Words>
  <Application>Microsoft Office PowerPoint</Application>
  <PresentationFormat>On-screen Show (4:3)</PresentationFormat>
  <Paragraphs>201</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Gramsci: The Formation of Intellectuals</vt:lpstr>
      <vt:lpstr>What are intellectuals? How are they created?</vt:lpstr>
      <vt:lpstr>The processes</vt:lpstr>
      <vt:lpstr>The processes together</vt:lpstr>
      <vt:lpstr>The intellectual in feudal societies</vt:lpstr>
      <vt:lpstr>the ‘traditional’ intellectual</vt:lpstr>
      <vt:lpstr>What/who is an intellectual?</vt:lpstr>
      <vt:lpstr>‘traditional’ vs ‘emerging’ intellectuals</vt:lpstr>
      <vt:lpstr>Expand/consolidate through education</vt:lpstr>
      <vt:lpstr>Assimilation &amp; Growth</vt:lpstr>
      <vt:lpstr>However…………..</vt:lpstr>
      <vt:lpstr>Contradictions within the intelligentsia</vt:lpstr>
      <vt:lpstr>Dialectics within the superstructure</vt:lpstr>
      <vt:lpstr>Two ways of dominance</vt:lpstr>
      <vt:lpstr>Sub-strata within ‘dominant’ intellectuals</vt:lpstr>
      <vt:lpstr>In the modern world………….</vt:lpstr>
      <vt:lpstr>Hegemony and the separation of powers</vt:lpstr>
      <vt:lpstr>How did such separation come about?</vt:lpstr>
      <vt:lpstr>Separation: strengths and weaknesses</vt:lpstr>
      <vt:lpstr>Positioning of the powers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Gramsci: The Formation of Intellectuals</dc:title>
  <dc:creator>Home</dc:creator>
  <cp:lastModifiedBy>Home</cp:lastModifiedBy>
  <cp:revision>88</cp:revision>
  <dcterms:created xsi:type="dcterms:W3CDTF">2021-07-16T14:23:14Z</dcterms:created>
  <dcterms:modified xsi:type="dcterms:W3CDTF">2021-07-24T06:27:21Z</dcterms:modified>
</cp:coreProperties>
</file>